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79" r:id="rId5"/>
    <p:sldMasterId id="2147483687" r:id="rId6"/>
    <p:sldMasterId id="2147483696" r:id="rId7"/>
    <p:sldMasterId id="2147483702" r:id="rId8"/>
    <p:sldMasterId id="2147483714" r:id="rId9"/>
  </p:sldMasterIdLst>
  <p:notesMasterIdLst>
    <p:notesMasterId r:id="rId48"/>
  </p:notesMasterIdLst>
  <p:handoutMasterIdLst>
    <p:handoutMasterId r:id="rId49"/>
  </p:handoutMasterIdLst>
  <p:sldIdLst>
    <p:sldId id="256" r:id="rId10"/>
    <p:sldId id="2217" r:id="rId11"/>
    <p:sldId id="2207" r:id="rId12"/>
    <p:sldId id="259" r:id="rId13"/>
    <p:sldId id="2221" r:id="rId14"/>
    <p:sldId id="2208" r:id="rId15"/>
    <p:sldId id="2220" r:id="rId16"/>
    <p:sldId id="2225" r:id="rId17"/>
    <p:sldId id="2219" r:id="rId18"/>
    <p:sldId id="396" r:id="rId19"/>
    <p:sldId id="398" r:id="rId20"/>
    <p:sldId id="399" r:id="rId21"/>
    <p:sldId id="2215" r:id="rId22"/>
    <p:sldId id="2202" r:id="rId23"/>
    <p:sldId id="261" r:id="rId24"/>
    <p:sldId id="408" r:id="rId25"/>
    <p:sldId id="400" r:id="rId26"/>
    <p:sldId id="2205" r:id="rId27"/>
    <p:sldId id="2206" r:id="rId28"/>
    <p:sldId id="566" r:id="rId29"/>
    <p:sldId id="402" r:id="rId30"/>
    <p:sldId id="606" r:id="rId31"/>
    <p:sldId id="2209" r:id="rId32"/>
    <p:sldId id="286" r:id="rId33"/>
    <p:sldId id="287" r:id="rId34"/>
    <p:sldId id="291" r:id="rId35"/>
    <p:sldId id="288" r:id="rId36"/>
    <p:sldId id="289" r:id="rId37"/>
    <p:sldId id="290" r:id="rId38"/>
    <p:sldId id="2211" r:id="rId39"/>
    <p:sldId id="292" r:id="rId40"/>
    <p:sldId id="2226" r:id="rId41"/>
    <p:sldId id="2212" r:id="rId42"/>
    <p:sldId id="293" r:id="rId43"/>
    <p:sldId id="294" r:id="rId44"/>
    <p:sldId id="260" r:id="rId45"/>
    <p:sldId id="2222" r:id="rId46"/>
    <p:sldId id="2227"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E19"/>
    <a:srgbClr val="F5AA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56" autoAdjust="0"/>
  </p:normalViewPr>
  <p:slideViewPr>
    <p:cSldViewPr snapToGrid="0" snapToObjects="1">
      <p:cViewPr varScale="1">
        <p:scale>
          <a:sx n="76" d="100"/>
          <a:sy n="76" d="100"/>
        </p:scale>
        <p:origin x="1236"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300" b="1" dirty="0">
              <a:ln>
                <a:noFill/>
              </a:ln>
              <a:latin typeface="Rockwell"/>
              <a:cs typeface="Rockwell"/>
            </a:rPr>
            <a:t>Barriers</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custT="1"/>
      <dgm:spPr>
        <a:solidFill>
          <a:schemeClr val="bg1">
            <a:lumMod val="85000"/>
            <a:alpha val="90000"/>
          </a:schemeClr>
        </a:solidFill>
        <a:ln>
          <a:noFill/>
        </a:ln>
      </dgm:spPr>
      <dgm:t>
        <a:bodyPr/>
        <a:lstStyle/>
        <a:p>
          <a:r>
            <a:rPr lang="en-US" sz="1200" b="0" kern="1200" dirty="0">
              <a:solidFill>
                <a:srgbClr val="144056"/>
              </a:solidFill>
              <a:latin typeface="Gill Sans MT"/>
              <a:cs typeface="Gill Sans MT"/>
            </a:rPr>
            <a:t>Illness, both chronic and acute</a:t>
          </a:r>
          <a:r>
            <a:rPr lang="en-US" sz="1200" b="0" kern="1200" dirty="0">
              <a:solidFill>
                <a:srgbClr val="FF0000"/>
              </a:solidFill>
              <a:latin typeface="Gill Sans MT"/>
              <a:cs typeface="Gill Sans MT"/>
            </a:rPr>
            <a:t> </a:t>
          </a:r>
          <a:r>
            <a:rPr lang="en-US" sz="1200" b="0" kern="1200" dirty="0">
              <a:solidFill>
                <a:srgbClr val="144056"/>
              </a:solidFill>
              <a:latin typeface="Gill Sans MT"/>
              <a:ea typeface="+mn-ea"/>
              <a:cs typeface="Gill Sans MT"/>
            </a:rPr>
            <a:t>– physical and mental</a:t>
          </a: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Negative School Experiences</a:t>
          </a:r>
          <a:endParaRPr lang="en-US" dirty="0">
            <a:ln>
              <a:noFill/>
            </a:ln>
          </a:endParaRP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custT="1"/>
      <dgm:spPr>
        <a:solidFill>
          <a:schemeClr val="bg1">
            <a:lumMod val="85000"/>
            <a:alpha val="90000"/>
          </a:schemeClr>
        </a:solidFill>
        <a:ln>
          <a:noFill/>
        </a:ln>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Struggling academically and behaviorally</a:t>
          </a: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dirty="0">
              <a:latin typeface="Rockwell"/>
              <a:cs typeface="Rockwell"/>
            </a:rPr>
            <a:t>Lack of Engagement</a:t>
          </a:r>
          <a:endParaRPr lang="en-US" b="1" dirty="0">
            <a:ln>
              <a:noFill/>
            </a:ln>
            <a:latin typeface="Rockwell"/>
            <a:cs typeface="Rockwell"/>
          </a:endParaRP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custT="1"/>
      <dgm:spPr>
        <a:solidFill>
          <a:schemeClr val="bg1">
            <a:lumMod val="85000"/>
            <a:alpha val="90000"/>
          </a:schemeClr>
        </a:solidFill>
        <a:ln>
          <a:noFill/>
        </a:ln>
      </dgm:spPr>
      <dgm:t>
        <a:bodyPr/>
        <a:lstStyle/>
        <a:p>
          <a:r>
            <a:rPr lang="en-US" sz="1200" b="0" kern="1200" dirty="0">
              <a:solidFill>
                <a:schemeClr val="accent1"/>
              </a:solidFill>
              <a:latin typeface="Gill Sans MT"/>
              <a:cs typeface="Gill Sans MT"/>
            </a:rPr>
            <a:t>Lack of or inequitable access to challenging, culturally responsive, engaging instruction &amp; enrichment</a:t>
          </a:r>
          <a:endParaRPr lang="en-US" sz="1200" b="0" kern="1200" dirty="0">
            <a:solidFill>
              <a:srgbClr val="144056"/>
            </a:solidFill>
            <a:latin typeface="Gill Sans MT"/>
            <a:cs typeface="Gill Sans MT"/>
          </a:endParaRP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pPr marL="114300" lvl="1" indent="0" algn="l" defTabSz="577850">
            <a:lnSpc>
              <a:spcPct val="90000"/>
            </a:lnSpc>
            <a:spcBef>
              <a:spcPct val="0"/>
            </a:spcBef>
            <a:spcAft>
              <a:spcPct val="15000"/>
            </a:spcAft>
          </a:pPr>
          <a:endParaRPr lang="en-US" sz="1300" kern="1200"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5CBF33E8-7A7A-4140-B287-98F41049A47E}">
      <dgm:prSet/>
      <dgm:spPr/>
      <dgm:t>
        <a:bodyPr/>
        <a:lstStyle/>
        <a:p>
          <a:r>
            <a:rPr lang="en-US" b="1" dirty="0">
              <a:ln>
                <a:noFill/>
              </a:ln>
              <a:latin typeface="Rockwell"/>
              <a:cs typeface="Rockwell"/>
            </a:rPr>
            <a:t>Misconceptions</a:t>
          </a:r>
          <a:endParaRPr lang="en-US" b="1" dirty="0">
            <a:latin typeface="Rockwell"/>
            <a:cs typeface="Rockwell"/>
          </a:endParaRPr>
        </a:p>
      </dgm:t>
    </dgm:pt>
    <dgm:pt modelId="{F7519464-3155-2F47-B052-8CA85966AFF0}" type="parTrans" cxnId="{2717F602-EFE9-B441-BCFF-A8E3CB6328F2}">
      <dgm:prSet/>
      <dgm:spPr/>
      <dgm:t>
        <a:bodyPr/>
        <a:lstStyle/>
        <a:p>
          <a:endParaRPr lang="en-US"/>
        </a:p>
      </dgm:t>
    </dgm:pt>
    <dgm:pt modelId="{8F376B28-C5A2-7C40-B17F-0519FBDCAF15}" type="sibTrans" cxnId="{2717F602-EFE9-B441-BCFF-A8E3CB6328F2}">
      <dgm:prSet/>
      <dgm:spPr/>
      <dgm:t>
        <a:bodyPr/>
        <a:lstStyle/>
        <a:p>
          <a:endParaRPr lang="en-US"/>
        </a:p>
      </dgm:t>
    </dgm:pt>
    <dgm:pt modelId="{89F3FDE3-E906-E844-88CD-DEBA26D11AEB}">
      <dgm:prSet custT="1"/>
      <dgm:spPr/>
      <dgm:t>
        <a:bodyPr/>
        <a:lstStyle/>
        <a:p>
          <a:r>
            <a:rPr lang="en-US" sz="1200" b="0" dirty="0">
              <a:solidFill>
                <a:schemeClr val="accent1"/>
              </a:solidFill>
              <a:latin typeface="Gill Sans MT"/>
              <a:cs typeface="Gill Sans MT"/>
            </a:rPr>
            <a:t>Absences are only a problem if they are unexcused</a:t>
          </a:r>
        </a:p>
      </dgm:t>
    </dgm:pt>
    <dgm:pt modelId="{7A918885-50FD-C340-9516-D4D0323F6B55}" type="parTrans" cxnId="{8FB53A17-CB93-BD44-A548-1E7A2376D1DA}">
      <dgm:prSet/>
      <dgm:spPr/>
      <dgm:t>
        <a:bodyPr/>
        <a:lstStyle/>
        <a:p>
          <a:endParaRPr lang="en-US"/>
        </a:p>
      </dgm:t>
    </dgm:pt>
    <dgm:pt modelId="{DC8DE339-03B0-064A-8DB8-CDFE1DF61736}" type="sibTrans" cxnId="{8FB53A17-CB93-BD44-A548-1E7A2376D1DA}">
      <dgm:prSet/>
      <dgm:spPr/>
      <dgm:t>
        <a:bodyPr/>
        <a:lstStyle/>
        <a:p>
          <a:endParaRPr lang="en-US"/>
        </a:p>
      </dgm:t>
    </dgm:pt>
    <dgm:pt modelId="{A762F40D-027D-4897-8F52-309C0591E90A}">
      <dgm:prSet custT="1"/>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Bullying</a:t>
          </a:r>
        </a:p>
      </dgm:t>
    </dgm:pt>
    <dgm:pt modelId="{627C6A17-0191-4656-8073-8D2D046C3022}" type="parTrans" cxnId="{CB43F0D9-3919-4153-A71F-094C3A5C9F19}">
      <dgm:prSet/>
      <dgm:spPr/>
      <dgm:t>
        <a:bodyPr/>
        <a:lstStyle/>
        <a:p>
          <a:endParaRPr lang="en-US"/>
        </a:p>
      </dgm:t>
    </dgm:pt>
    <dgm:pt modelId="{CA58785B-43DA-49E1-9B12-80BFD8085D85}" type="sibTrans" cxnId="{CB43F0D9-3919-4153-A71F-094C3A5C9F19}">
      <dgm:prSet/>
      <dgm:spPr/>
      <dgm:t>
        <a:bodyPr/>
        <a:lstStyle/>
        <a:p>
          <a:endParaRPr lang="en-US"/>
        </a:p>
      </dgm:t>
    </dgm:pt>
    <dgm:pt modelId="{B4286779-D9E3-481D-A5EF-519D978B7803}">
      <dgm:prSet custT="1"/>
      <dgm:spPr/>
      <dgm:t>
        <a:bodyPr/>
        <a:lstStyle/>
        <a:p>
          <a:pPr marL="114300" lvl="1" indent="-118872" algn="l" defTabSz="577850">
            <a:lnSpc>
              <a:spcPct val="90000"/>
            </a:lnSpc>
            <a:spcBef>
              <a:spcPct val="0"/>
            </a:spcBef>
            <a:spcAft>
              <a:spcPct val="15000"/>
            </a:spcAft>
          </a:pPr>
          <a:r>
            <a:rPr lang="en-US" sz="1200" b="0" kern="1200" baseline="0" dirty="0">
              <a:solidFill>
                <a:srgbClr val="144056"/>
              </a:solidFill>
              <a:latin typeface="Gill Sans MT"/>
              <a:cs typeface="Gill Sans MT"/>
            </a:rPr>
            <a:t>Suspensions and expulsions</a:t>
          </a:r>
          <a:endParaRPr lang="en-US" sz="1200" b="0" kern="1200" dirty="0">
            <a:solidFill>
              <a:srgbClr val="144056"/>
            </a:solidFill>
            <a:latin typeface="Gill Sans MT"/>
            <a:cs typeface="Gill Sans MT"/>
          </a:endParaRPr>
        </a:p>
      </dgm:t>
    </dgm:pt>
    <dgm:pt modelId="{A4F6C371-CD08-4768-8DC7-6525199C15F2}" type="parTrans" cxnId="{F888DFAD-0896-4BBD-80A6-94E46342F9C2}">
      <dgm:prSet/>
      <dgm:spPr/>
      <dgm:t>
        <a:bodyPr/>
        <a:lstStyle/>
        <a:p>
          <a:endParaRPr lang="en-US"/>
        </a:p>
      </dgm:t>
    </dgm:pt>
    <dgm:pt modelId="{E9E17214-5DC8-44AE-88CA-1B8BABEB7F11}" type="sibTrans" cxnId="{F888DFAD-0896-4BBD-80A6-94E46342F9C2}">
      <dgm:prSet/>
      <dgm:spPr/>
      <dgm:t>
        <a:bodyPr/>
        <a:lstStyle/>
        <a:p>
          <a:endParaRPr lang="en-US"/>
        </a:p>
      </dgm:t>
    </dgm:pt>
    <dgm:pt modelId="{9CA6E862-89B9-486C-9F17-E3F02FF23D12}">
      <dgm:prSet custT="1"/>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Negative attitudes of parents due to their own school experience</a:t>
          </a:r>
          <a:r>
            <a:rPr lang="en-US" sz="1200" b="0" kern="1200" baseline="0" dirty="0">
              <a:solidFill>
                <a:srgbClr val="144056"/>
              </a:solidFill>
              <a:latin typeface="Gill Sans MT"/>
              <a:cs typeface="Gill Sans MT"/>
            </a:rPr>
            <a:t> </a:t>
          </a:r>
          <a:endParaRPr lang="en-US" sz="1200" b="0" kern="1200" dirty="0">
            <a:solidFill>
              <a:srgbClr val="144056"/>
            </a:solidFill>
            <a:latin typeface="Gill Sans MT"/>
            <a:cs typeface="Gill Sans MT"/>
          </a:endParaRPr>
        </a:p>
      </dgm:t>
    </dgm:pt>
    <dgm:pt modelId="{9E68A0AB-B058-4327-BD9B-081C59D4628E}" type="parTrans" cxnId="{CD3FC666-865E-4A1C-9CB5-1A58F577EDF1}">
      <dgm:prSet/>
      <dgm:spPr/>
      <dgm:t>
        <a:bodyPr/>
        <a:lstStyle/>
        <a:p>
          <a:endParaRPr lang="en-US"/>
        </a:p>
      </dgm:t>
    </dgm:pt>
    <dgm:pt modelId="{2416AA84-92F1-4375-BF18-1C2CA959A1DA}" type="sibTrans" cxnId="{CD3FC666-865E-4A1C-9CB5-1A58F577EDF1}">
      <dgm:prSet/>
      <dgm:spPr/>
      <dgm:t>
        <a:bodyPr/>
        <a:lstStyle/>
        <a:p>
          <a:endParaRPr lang="en-US"/>
        </a:p>
      </dgm:t>
    </dgm:pt>
    <dgm:pt modelId="{A9780F86-CD27-413A-B953-ACBECBA4ABC5}">
      <dgm:prSet custT="1"/>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Undiagnosed disability</a:t>
          </a:r>
        </a:p>
      </dgm:t>
    </dgm:pt>
    <dgm:pt modelId="{88FB87DD-22EE-4D01-8DA0-0FB81C559934}" type="parTrans" cxnId="{A10AB886-CD74-4C43-A605-ADAF9AD421FE}">
      <dgm:prSet/>
      <dgm:spPr/>
      <dgm:t>
        <a:bodyPr/>
        <a:lstStyle/>
        <a:p>
          <a:endParaRPr lang="en-US"/>
        </a:p>
      </dgm:t>
    </dgm:pt>
    <dgm:pt modelId="{5CBDCB22-1B9D-45F8-AD72-A0CB475A2593}" type="sibTrans" cxnId="{A10AB886-CD74-4C43-A605-ADAF9AD421FE}">
      <dgm:prSet/>
      <dgm:spPr/>
      <dgm:t>
        <a:bodyPr/>
        <a:lstStyle/>
        <a:p>
          <a:endParaRPr lang="en-US"/>
        </a:p>
      </dgm:t>
    </dgm:pt>
    <dgm:pt modelId="{5066149A-495C-4D00-B68F-05B191F3E9FF}">
      <dgm:prSet custT="1"/>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Lack of appropriate accommodations for disability</a:t>
          </a:r>
        </a:p>
      </dgm:t>
    </dgm:pt>
    <dgm:pt modelId="{ABB79D8B-73EE-4D62-97C3-EDC01E92FFC8}" type="parTrans" cxnId="{CA101947-991A-427C-BB12-E8BB0BBE19CD}">
      <dgm:prSet/>
      <dgm:spPr/>
      <dgm:t>
        <a:bodyPr/>
        <a:lstStyle/>
        <a:p>
          <a:endParaRPr lang="en-US"/>
        </a:p>
      </dgm:t>
    </dgm:pt>
    <dgm:pt modelId="{7073E22A-C32C-4068-B704-E422A6A8ED2D}" type="sibTrans" cxnId="{CA101947-991A-427C-BB12-E8BB0BBE19CD}">
      <dgm:prSet/>
      <dgm:spPr/>
      <dgm:t>
        <a:bodyPr/>
        <a:lstStyle/>
        <a:p>
          <a:endParaRPr lang="en-US"/>
        </a:p>
      </dgm:t>
    </dgm:pt>
    <dgm:pt modelId="{FBBD4523-50E0-4CD7-A0BE-9A5A63D880A5}">
      <dgm:prSet custT="1"/>
      <dgm:spPr/>
      <dgm:t>
        <a:bodyPr/>
        <a:lstStyle/>
        <a:p>
          <a:r>
            <a:rPr lang="en-US" sz="1200" b="0" kern="1200" dirty="0">
              <a:solidFill>
                <a:srgbClr val="144056"/>
              </a:solidFill>
              <a:latin typeface="Gill Sans MT"/>
              <a:cs typeface="Gill Sans MT"/>
            </a:rPr>
            <a:t>Trauma</a:t>
          </a:r>
        </a:p>
      </dgm:t>
    </dgm:pt>
    <dgm:pt modelId="{62553103-6BEA-476B-96C2-8917115A753B}" type="parTrans" cxnId="{F02AD986-C15D-4F2C-A499-ED13B0C2750D}">
      <dgm:prSet/>
      <dgm:spPr/>
      <dgm:t>
        <a:bodyPr/>
        <a:lstStyle/>
        <a:p>
          <a:endParaRPr lang="en-US"/>
        </a:p>
      </dgm:t>
    </dgm:pt>
    <dgm:pt modelId="{B121C688-4C50-4CE3-99CB-B209B8468678}" type="sibTrans" cxnId="{F02AD986-C15D-4F2C-A499-ED13B0C2750D}">
      <dgm:prSet/>
      <dgm:spPr/>
      <dgm:t>
        <a:bodyPr/>
        <a:lstStyle/>
        <a:p>
          <a:endParaRPr lang="en-US"/>
        </a:p>
      </dgm:t>
    </dgm:pt>
    <dgm:pt modelId="{484777B8-E481-4E74-87AE-C71F25B11477}">
      <dgm:prSet custT="1"/>
      <dgm:spPr/>
      <dgm:t>
        <a:bodyPr/>
        <a:lstStyle/>
        <a:p>
          <a:r>
            <a:rPr lang="en-US" sz="1200" b="0" kern="1200" dirty="0">
              <a:solidFill>
                <a:srgbClr val="144056"/>
              </a:solidFill>
              <a:latin typeface="Gill Sans MT"/>
              <a:cs typeface="Gill Sans MT"/>
            </a:rPr>
            <a:t>Unsafe path to/from school</a:t>
          </a:r>
        </a:p>
      </dgm:t>
    </dgm:pt>
    <dgm:pt modelId="{5120A4A8-23EA-4917-A150-468D3C65521C}" type="parTrans" cxnId="{570F2C27-04D8-445B-A720-B36BB4DD6168}">
      <dgm:prSet/>
      <dgm:spPr/>
      <dgm:t>
        <a:bodyPr/>
        <a:lstStyle/>
        <a:p>
          <a:endParaRPr lang="en-US"/>
        </a:p>
      </dgm:t>
    </dgm:pt>
    <dgm:pt modelId="{F35E07D9-5571-41D5-A2D9-980CC62EA2A2}" type="sibTrans" cxnId="{570F2C27-04D8-445B-A720-B36BB4DD6168}">
      <dgm:prSet/>
      <dgm:spPr/>
      <dgm:t>
        <a:bodyPr/>
        <a:lstStyle/>
        <a:p>
          <a:endParaRPr lang="en-US"/>
        </a:p>
      </dgm:t>
    </dgm:pt>
    <dgm:pt modelId="{DD1975E1-25D3-41EF-98AA-F76D2FF94C8F}">
      <dgm:prSet custT="1"/>
      <dgm:spPr/>
      <dgm:t>
        <a:bodyPr/>
        <a:lstStyle/>
        <a:p>
          <a:r>
            <a:rPr lang="en-US" sz="1200" b="0" kern="1200" dirty="0">
              <a:solidFill>
                <a:srgbClr val="144056"/>
              </a:solidFill>
              <a:latin typeface="Gill Sans MT"/>
              <a:cs typeface="Gill Sans MT"/>
            </a:rPr>
            <a:t>Poor transportation</a:t>
          </a:r>
        </a:p>
      </dgm:t>
    </dgm:pt>
    <dgm:pt modelId="{865887BD-563D-450E-9983-5C4659581D71}" type="parTrans" cxnId="{BCC3DAB2-1AC4-4A33-9852-7F1224B515E4}">
      <dgm:prSet/>
      <dgm:spPr/>
      <dgm:t>
        <a:bodyPr/>
        <a:lstStyle/>
        <a:p>
          <a:endParaRPr lang="en-US"/>
        </a:p>
      </dgm:t>
    </dgm:pt>
    <dgm:pt modelId="{BA0B1D46-7A20-41F0-8F5F-65DC7434D853}" type="sibTrans" cxnId="{BCC3DAB2-1AC4-4A33-9852-7F1224B515E4}">
      <dgm:prSet/>
      <dgm:spPr/>
      <dgm:t>
        <a:bodyPr/>
        <a:lstStyle/>
        <a:p>
          <a:endParaRPr lang="en-US"/>
        </a:p>
      </dgm:t>
    </dgm:pt>
    <dgm:pt modelId="{4AED74A2-DCB0-4505-9F80-69D391707ABF}">
      <dgm:prSet custT="1"/>
      <dgm:spPr/>
      <dgm:t>
        <a:bodyPr/>
        <a:lstStyle/>
        <a:p>
          <a:r>
            <a:rPr lang="en-US" sz="1200" b="0" kern="1200" dirty="0">
              <a:solidFill>
                <a:srgbClr val="144056"/>
              </a:solidFill>
              <a:latin typeface="Gill Sans MT"/>
              <a:cs typeface="Gill Sans MT"/>
            </a:rPr>
            <a:t>Frequent school changes</a:t>
          </a:r>
        </a:p>
      </dgm:t>
    </dgm:pt>
    <dgm:pt modelId="{29F23705-00E6-45EA-AF0E-3A595E0161E3}" type="parTrans" cxnId="{A30A155F-3C81-4ABE-92BA-9358DDDDE568}">
      <dgm:prSet/>
      <dgm:spPr/>
      <dgm:t>
        <a:bodyPr/>
        <a:lstStyle/>
        <a:p>
          <a:endParaRPr lang="en-US"/>
        </a:p>
      </dgm:t>
    </dgm:pt>
    <dgm:pt modelId="{A589F105-4938-41BC-945A-3343ECD4AE1C}" type="sibTrans" cxnId="{A30A155F-3C81-4ABE-92BA-9358DDDDE568}">
      <dgm:prSet/>
      <dgm:spPr/>
      <dgm:t>
        <a:bodyPr/>
        <a:lstStyle/>
        <a:p>
          <a:endParaRPr lang="en-US"/>
        </a:p>
      </dgm:t>
    </dgm:pt>
    <dgm:pt modelId="{4398EF39-E0FC-4105-8990-460B99533789}">
      <dgm:prSet custT="1"/>
      <dgm:spPr/>
      <dgm:t>
        <a:bodyPr/>
        <a:lstStyle/>
        <a:p>
          <a:r>
            <a:rPr lang="en-US" sz="1200" b="0" kern="1200" dirty="0">
              <a:solidFill>
                <a:srgbClr val="144056"/>
              </a:solidFill>
              <a:latin typeface="Gill Sans MT"/>
              <a:cs typeface="Gill Sans MT"/>
            </a:rPr>
            <a:t>Involvement with child welfare or juvenile justice systems</a:t>
          </a:r>
        </a:p>
      </dgm:t>
    </dgm:pt>
    <dgm:pt modelId="{908C00B0-2002-4B7A-8CD3-A1EC57559DD9}" type="parTrans" cxnId="{F1F44379-E24F-4F4D-8DED-211A1D1D2311}">
      <dgm:prSet/>
      <dgm:spPr/>
      <dgm:t>
        <a:bodyPr/>
        <a:lstStyle/>
        <a:p>
          <a:endParaRPr lang="en-US"/>
        </a:p>
      </dgm:t>
    </dgm:pt>
    <dgm:pt modelId="{B4E010BB-F5ED-4A27-9439-017D0CB42E6D}" type="sibTrans" cxnId="{F1F44379-E24F-4F4D-8DED-211A1D1D2311}">
      <dgm:prSet/>
      <dgm:spPr/>
      <dgm:t>
        <a:bodyPr/>
        <a:lstStyle/>
        <a:p>
          <a:endParaRPr lang="en-US"/>
        </a:p>
      </dgm:t>
    </dgm:pt>
    <dgm:pt modelId="{3FEE1964-FE4F-46DC-8ED2-AC697DDD5C1D}">
      <dgm:prSet custT="1"/>
      <dgm:spPr/>
      <dgm:t>
        <a:bodyPr/>
        <a:lstStyle/>
        <a:p>
          <a:r>
            <a:rPr lang="en-US" sz="1200" b="0" kern="1200" dirty="0">
              <a:solidFill>
                <a:schemeClr val="accent1"/>
              </a:solidFill>
              <a:latin typeface="Gill Sans MT"/>
              <a:cs typeface="Gill Sans MT"/>
            </a:rPr>
            <a:t>No meaningful or negative relationships to adults in the school</a:t>
          </a:r>
        </a:p>
      </dgm:t>
    </dgm:pt>
    <dgm:pt modelId="{5100F59F-746F-47E5-87A9-0759FCD7591C}" type="parTrans" cxnId="{0075A845-7B52-44C3-9D2B-39BEB123998D}">
      <dgm:prSet/>
      <dgm:spPr/>
      <dgm:t>
        <a:bodyPr/>
        <a:lstStyle/>
        <a:p>
          <a:endParaRPr lang="en-US"/>
        </a:p>
      </dgm:t>
    </dgm:pt>
    <dgm:pt modelId="{138626BE-0023-4753-8B71-3617ADF78F86}" type="sibTrans" cxnId="{0075A845-7B52-44C3-9D2B-39BEB123998D}">
      <dgm:prSet/>
      <dgm:spPr/>
      <dgm:t>
        <a:bodyPr/>
        <a:lstStyle/>
        <a:p>
          <a:endParaRPr lang="en-US"/>
        </a:p>
      </dgm:t>
    </dgm:pt>
    <dgm:pt modelId="{0AD4BFF9-E6B5-438E-9504-0C6EBAB674C2}">
      <dgm:prSet custT="1"/>
      <dgm:spPr/>
      <dgm:t>
        <a:bodyPr/>
        <a:lstStyle/>
        <a:p>
          <a:r>
            <a:rPr lang="en-US" sz="1200" b="0" i="0" kern="1200" dirty="0">
              <a:solidFill>
                <a:schemeClr val="accent1"/>
              </a:solidFill>
              <a:latin typeface="Gill Sans MT"/>
              <a:cs typeface="Gill Sans MT"/>
            </a:rPr>
            <a:t>Stronger ties with peers out of school than in school</a:t>
          </a:r>
          <a:endParaRPr lang="en-US" sz="1200" b="0" kern="1200" dirty="0">
            <a:solidFill>
              <a:schemeClr val="accent1"/>
            </a:solidFill>
            <a:latin typeface="Gill Sans MT"/>
            <a:cs typeface="Gill Sans MT"/>
          </a:endParaRPr>
        </a:p>
      </dgm:t>
    </dgm:pt>
    <dgm:pt modelId="{82A38C93-F579-4954-B6AE-049C2FDF41FF}" type="parTrans" cxnId="{46910802-9823-49CC-9ABE-51D08721E999}">
      <dgm:prSet/>
      <dgm:spPr/>
      <dgm:t>
        <a:bodyPr/>
        <a:lstStyle/>
        <a:p>
          <a:endParaRPr lang="en-US"/>
        </a:p>
      </dgm:t>
    </dgm:pt>
    <dgm:pt modelId="{20AD67B3-B23E-4296-9EDE-D2D5C05AF8E3}" type="sibTrans" cxnId="{46910802-9823-49CC-9ABE-51D08721E999}">
      <dgm:prSet/>
      <dgm:spPr/>
      <dgm:t>
        <a:bodyPr/>
        <a:lstStyle/>
        <a:p>
          <a:endParaRPr lang="en-US"/>
        </a:p>
      </dgm:t>
    </dgm:pt>
    <dgm:pt modelId="{BA834F13-6438-40CE-BEA9-7764BD5845B6}">
      <dgm:prSet custT="1"/>
      <dgm:spPr/>
      <dgm:t>
        <a:bodyPr/>
        <a:lstStyle/>
        <a:p>
          <a:r>
            <a:rPr lang="en-US" sz="1200" b="0" kern="1200" dirty="0">
              <a:solidFill>
                <a:srgbClr val="144056"/>
              </a:solidFill>
              <a:latin typeface="Gill Sans MT"/>
              <a:cs typeface="Gill Sans MT"/>
            </a:rPr>
            <a:t>Unwelcoming</a:t>
          </a:r>
          <a:r>
            <a:rPr lang="en-US" sz="1200" b="0" kern="1200" baseline="0" dirty="0">
              <a:solidFill>
                <a:srgbClr val="144056"/>
              </a:solidFill>
              <a:latin typeface="Gill Sans MT"/>
              <a:cs typeface="Gill Sans MT"/>
            </a:rPr>
            <a:t> school climate</a:t>
          </a:r>
          <a:endParaRPr lang="en-US" sz="1200" b="0" kern="1200" dirty="0">
            <a:solidFill>
              <a:schemeClr val="accent1"/>
            </a:solidFill>
            <a:latin typeface="Gill Sans MT"/>
            <a:cs typeface="Gill Sans MT"/>
          </a:endParaRPr>
        </a:p>
      </dgm:t>
    </dgm:pt>
    <dgm:pt modelId="{8C6098A7-B055-4222-8D7E-D25370D6A6DB}" type="parTrans" cxnId="{012A1293-07B7-4EF0-ADCD-A9869BA7961E}">
      <dgm:prSet/>
      <dgm:spPr/>
      <dgm:t>
        <a:bodyPr/>
        <a:lstStyle/>
        <a:p>
          <a:endParaRPr lang="en-US"/>
        </a:p>
      </dgm:t>
    </dgm:pt>
    <dgm:pt modelId="{7A16DC5C-4624-4443-8775-933D12066227}" type="sibTrans" cxnId="{012A1293-07B7-4EF0-ADCD-A9869BA7961E}">
      <dgm:prSet/>
      <dgm:spPr/>
      <dgm:t>
        <a:bodyPr/>
        <a:lstStyle/>
        <a:p>
          <a:endParaRPr lang="en-US"/>
        </a:p>
      </dgm:t>
    </dgm:pt>
    <dgm:pt modelId="{E91C309E-2018-2E48-A9CB-DF47FE21E322}">
      <dgm:prSet phldrT="[Text]" custT="1"/>
      <dgm:spPr>
        <a:solidFill>
          <a:schemeClr val="bg1">
            <a:lumMod val="85000"/>
            <a:alpha val="90000"/>
          </a:schemeClr>
        </a:solidFill>
        <a:ln>
          <a:noFill/>
        </a:ln>
      </dgm:spPr>
      <dgm:t>
        <a:bodyPr/>
        <a:lstStyle/>
        <a:p>
          <a:r>
            <a:rPr lang="en-US" sz="1200" b="0" kern="1200" dirty="0">
              <a:solidFill>
                <a:srgbClr val="144056"/>
              </a:solidFill>
              <a:latin typeface="Gill Sans MT"/>
              <a:cs typeface="Gill Sans MT"/>
            </a:rPr>
            <a:t>Lack of health, mental health, vision, or dental care</a:t>
          </a:r>
          <a:endParaRPr lang="en-US" sz="1200" b="0" kern="1200" dirty="0">
            <a:solidFill>
              <a:schemeClr val="accent1"/>
            </a:solidFill>
            <a:latin typeface="Gill Sans MT"/>
            <a:cs typeface="Gill Sans MT"/>
          </a:endParaRPr>
        </a:p>
      </dgm:t>
    </dgm:pt>
    <dgm:pt modelId="{73223292-7CDD-BC4C-8C1C-E2D4D80E2386}" type="parTrans" cxnId="{B1BECD11-FAA6-B749-9A2E-6B11E0863D48}">
      <dgm:prSet/>
      <dgm:spPr/>
      <dgm:t>
        <a:bodyPr/>
        <a:lstStyle/>
        <a:p>
          <a:endParaRPr lang="en-US"/>
        </a:p>
      </dgm:t>
    </dgm:pt>
    <dgm:pt modelId="{D0F5BE37-470E-B44D-A5CB-0AD2B47603D8}" type="sibTrans" cxnId="{B1BECD11-FAA6-B749-9A2E-6B11E0863D48}">
      <dgm:prSet/>
      <dgm:spPr/>
      <dgm:t>
        <a:bodyPr/>
        <a:lstStyle/>
        <a:p>
          <a:endParaRPr lang="en-US"/>
        </a:p>
      </dgm:t>
    </dgm:pt>
    <dgm:pt modelId="{02A725B0-444F-4B40-92D9-5FBD5FF08495}">
      <dgm:prSet custT="1"/>
      <dgm:spPr/>
      <dgm:t>
        <a:bodyPr/>
        <a:lstStyle/>
        <a:p>
          <a:r>
            <a:rPr lang="en-US" sz="1200" b="0" kern="1200" dirty="0">
              <a:solidFill>
                <a:schemeClr val="accent1"/>
              </a:solidFill>
              <a:latin typeface="Gill Sans MT"/>
              <a:cs typeface="Gill Sans MT"/>
            </a:rPr>
            <a:t>Failure to earn credits/ no future plans</a:t>
          </a:r>
        </a:p>
      </dgm:t>
    </dgm:pt>
    <dgm:pt modelId="{C393BE10-049B-7049-9FD7-0807F1E2D70E}" type="parTrans" cxnId="{0297DE7D-6E75-D541-A5CF-E51E25E3289D}">
      <dgm:prSet/>
      <dgm:spPr/>
      <dgm:t>
        <a:bodyPr/>
        <a:lstStyle/>
        <a:p>
          <a:endParaRPr lang="en-US"/>
        </a:p>
      </dgm:t>
    </dgm:pt>
    <dgm:pt modelId="{079F867D-9369-FD49-A081-DDADB0B50656}" type="sibTrans" cxnId="{0297DE7D-6E75-D541-A5CF-E51E25E3289D}">
      <dgm:prSet/>
      <dgm:spPr/>
      <dgm:t>
        <a:bodyPr/>
        <a:lstStyle/>
        <a:p>
          <a:endParaRPr lang="en-US"/>
        </a:p>
      </dgm:t>
    </dgm:pt>
    <dgm:pt modelId="{87FB982F-624F-8746-9A40-A32664E01CDA}">
      <dgm:prSet custT="1"/>
      <dgm:spPr/>
      <dgm:t>
        <a:bodyPr/>
        <a:lstStyle/>
        <a:p>
          <a:r>
            <a:rPr lang="en-US" sz="1200" b="0" kern="1200" dirty="0">
              <a:solidFill>
                <a:schemeClr val="accent1"/>
              </a:solidFill>
              <a:latin typeface="Gill Sans MT"/>
              <a:cs typeface="Gill Sans MT"/>
            </a:rPr>
            <a:t>Many teacher absences or long-term substitutes</a:t>
          </a:r>
        </a:p>
      </dgm:t>
    </dgm:pt>
    <dgm:pt modelId="{BF031794-A49C-704F-AA3F-686A3C1B876B}" type="parTrans" cxnId="{81CBC40A-1CD7-EE46-8904-32C514979224}">
      <dgm:prSet/>
      <dgm:spPr/>
      <dgm:t>
        <a:bodyPr/>
        <a:lstStyle/>
        <a:p>
          <a:endParaRPr lang="en-US"/>
        </a:p>
      </dgm:t>
    </dgm:pt>
    <dgm:pt modelId="{F6B6908A-D421-EE45-A799-D3E6CB4447E6}" type="sibTrans" cxnId="{81CBC40A-1CD7-EE46-8904-32C514979224}">
      <dgm:prSet/>
      <dgm:spPr/>
      <dgm:t>
        <a:bodyPr/>
        <a:lstStyle/>
        <a:p>
          <a:endParaRPr lang="en-US"/>
        </a:p>
      </dgm:t>
    </dgm:pt>
    <dgm:pt modelId="{6C6F2158-CB4E-4F4B-A267-62FCBFC652C3}">
      <dgm:prSet custT="1"/>
      <dgm:spPr/>
      <dgm:t>
        <a:bodyPr/>
        <a:lstStyle/>
        <a:p>
          <a:r>
            <a:rPr lang="en-US" sz="1200" b="0" kern="1200" dirty="0">
              <a:solidFill>
                <a:srgbClr val="144056"/>
              </a:solidFill>
              <a:latin typeface="Gill Sans MT"/>
              <a:cs typeface="Gill Sans MT"/>
            </a:rPr>
            <a:t>Family responsibilities</a:t>
          </a:r>
        </a:p>
      </dgm:t>
    </dgm:pt>
    <dgm:pt modelId="{5CB02466-6C8C-4666-B58D-0FE64F85EABC}" type="parTrans" cxnId="{659DA665-A498-4442-A975-C6C8C412587B}">
      <dgm:prSet/>
      <dgm:spPr/>
      <dgm:t>
        <a:bodyPr/>
        <a:lstStyle/>
        <a:p>
          <a:endParaRPr lang="en-US"/>
        </a:p>
      </dgm:t>
    </dgm:pt>
    <dgm:pt modelId="{DC7B8BD3-B50C-413A-B1EC-C03BDA21D666}" type="sibTrans" cxnId="{659DA665-A498-4442-A975-C6C8C412587B}">
      <dgm:prSet/>
      <dgm:spPr/>
      <dgm:t>
        <a:bodyPr/>
        <a:lstStyle/>
        <a:p>
          <a:endParaRPr lang="en-US"/>
        </a:p>
      </dgm:t>
    </dgm:pt>
    <dgm:pt modelId="{2412AEF1-02DE-7342-ADE5-D25900051ADD}">
      <dgm:prSet phldrT="[Text]" custT="1"/>
      <dgm:spPr>
        <a:solidFill>
          <a:schemeClr val="bg1">
            <a:lumMod val="85000"/>
            <a:alpha val="90000"/>
          </a:schemeClr>
        </a:solidFill>
        <a:ln>
          <a:noFill/>
        </a:ln>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Bored</a:t>
          </a:r>
        </a:p>
      </dgm:t>
    </dgm:pt>
    <dgm:pt modelId="{FBE39C77-69B9-2644-9C85-519A30949D8F}" type="parTrans" cxnId="{2B112B69-860A-704C-BE13-F74E784F5DAC}">
      <dgm:prSet/>
      <dgm:spPr/>
      <dgm:t>
        <a:bodyPr/>
        <a:lstStyle/>
        <a:p>
          <a:endParaRPr lang="en-US"/>
        </a:p>
      </dgm:t>
    </dgm:pt>
    <dgm:pt modelId="{5416B596-1C99-754E-ADB9-991B1F5A6DA3}" type="sibTrans" cxnId="{2B112B69-860A-704C-BE13-F74E784F5DAC}">
      <dgm:prSet/>
      <dgm:spPr/>
      <dgm:t>
        <a:bodyPr/>
        <a:lstStyle/>
        <a:p>
          <a:endParaRPr lang="en-US"/>
        </a:p>
      </dgm:t>
    </dgm:pt>
    <dgm:pt modelId="{23318DB6-F786-D640-BFEB-993BAC4FF8CD}">
      <dgm:prSet phldrT="[Text]" custT="1"/>
      <dgm:spPr>
        <a:solidFill>
          <a:schemeClr val="bg1">
            <a:lumMod val="85000"/>
            <a:alpha val="90000"/>
          </a:schemeClr>
        </a:solidFill>
        <a:ln>
          <a:noFill/>
        </a:ln>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Social challenges</a:t>
          </a:r>
        </a:p>
      </dgm:t>
    </dgm:pt>
    <dgm:pt modelId="{6EA153AC-1F63-C848-96B9-A3B24C74874D}" type="parTrans" cxnId="{EA3CDC9D-4FFF-444A-85D4-0FCEC82B8167}">
      <dgm:prSet/>
      <dgm:spPr/>
      <dgm:t>
        <a:bodyPr/>
        <a:lstStyle/>
        <a:p>
          <a:endParaRPr lang="en-US"/>
        </a:p>
      </dgm:t>
    </dgm:pt>
    <dgm:pt modelId="{29544935-3AED-5047-81C2-A7C9F18F471C}" type="sibTrans" cxnId="{EA3CDC9D-4FFF-444A-85D4-0FCEC82B8167}">
      <dgm:prSet/>
      <dgm:spPr/>
      <dgm:t>
        <a:bodyPr/>
        <a:lstStyle/>
        <a:p>
          <a:endParaRPr lang="en-US"/>
        </a:p>
      </dgm:t>
    </dgm:pt>
    <dgm:pt modelId="{293EF8DF-00BB-7440-A53E-143DB1AE8937}">
      <dgm:prSet phldrT="[Text]" custT="1"/>
      <dgm:spPr>
        <a:solidFill>
          <a:schemeClr val="bg1">
            <a:lumMod val="85000"/>
            <a:alpha val="90000"/>
          </a:schemeClr>
        </a:solidFill>
        <a:ln>
          <a:noFill/>
        </a:ln>
      </dgm:spPr>
      <dgm:t>
        <a:bodyPr/>
        <a:lstStyle/>
        <a:p>
          <a:r>
            <a:rPr lang="en-US" sz="1200" b="0" kern="1200" dirty="0">
              <a:solidFill>
                <a:srgbClr val="144056"/>
              </a:solidFill>
              <a:latin typeface="Gill Sans MT"/>
              <a:cs typeface="Gill Sans MT"/>
            </a:rPr>
            <a:t>Lack of </a:t>
          </a:r>
          <a:r>
            <a:rPr lang="en-US" sz="1200" b="0" kern="1200" dirty="0">
              <a:solidFill>
                <a:srgbClr val="144056"/>
              </a:solidFill>
              <a:latin typeface="Gill Sans MT"/>
              <a:ea typeface="+mn-ea"/>
              <a:cs typeface="Gill Sans MT"/>
            </a:rPr>
            <a:t>or ineffective </a:t>
          </a:r>
          <a:r>
            <a:rPr lang="en-US" sz="1200" b="0" kern="1200" dirty="0">
              <a:solidFill>
                <a:srgbClr val="144056"/>
              </a:solidFill>
              <a:latin typeface="Gill Sans MT"/>
              <a:cs typeface="Gill Sans MT"/>
            </a:rPr>
            <a:t>academic, emotional and behavioral support</a:t>
          </a:r>
        </a:p>
      </dgm:t>
    </dgm:pt>
    <dgm:pt modelId="{0392AD27-CF1A-A144-9E66-319002BC99AC}" type="parTrans" cxnId="{1645AABE-1335-4D4B-B3AE-385B3E320FF9}">
      <dgm:prSet/>
      <dgm:spPr/>
      <dgm:t>
        <a:bodyPr/>
        <a:lstStyle/>
        <a:p>
          <a:endParaRPr lang="en-US"/>
        </a:p>
      </dgm:t>
    </dgm:pt>
    <dgm:pt modelId="{B0B651F1-0F2C-D94F-B3FE-81E30C23F2AD}" type="sibTrans" cxnId="{1645AABE-1335-4D4B-B3AE-385B3E320FF9}">
      <dgm:prSet/>
      <dgm:spPr/>
      <dgm:t>
        <a:bodyPr/>
        <a:lstStyle/>
        <a:p>
          <a:endParaRPr lang="en-US"/>
        </a:p>
      </dgm:t>
    </dgm:pt>
    <dgm:pt modelId="{5C3CB6AC-6FEB-4CE4-85CD-CD55BF88CF2F}">
      <dgm:prSet custT="1"/>
      <dgm:spPr/>
      <dgm:t>
        <a:bodyPr/>
        <a:lstStyle/>
        <a:p>
          <a:r>
            <a:rPr lang="en-US" sz="1200" b="0" kern="1200" dirty="0">
              <a:solidFill>
                <a:srgbClr val="144056"/>
              </a:solidFill>
              <a:latin typeface="Gill Sans MT"/>
              <a:cs typeface="Gill Sans MT"/>
            </a:rPr>
            <a:t>Housing and food insecurity</a:t>
          </a:r>
        </a:p>
      </dgm:t>
    </dgm:pt>
    <dgm:pt modelId="{2734F99F-E9A7-415B-B41A-7C516564D8D5}" type="parTrans" cxnId="{85FBC2A6-3059-405C-A5BC-987C4D96C992}">
      <dgm:prSet/>
      <dgm:spPr/>
      <dgm:t>
        <a:bodyPr/>
        <a:lstStyle/>
        <a:p>
          <a:endParaRPr lang="en-US"/>
        </a:p>
      </dgm:t>
    </dgm:pt>
    <dgm:pt modelId="{457DBDC1-C9DD-4271-9594-A2D49C1361A6}" type="sibTrans" cxnId="{85FBC2A6-3059-405C-A5BC-987C4D96C992}">
      <dgm:prSet/>
      <dgm:spPr/>
      <dgm:t>
        <a:bodyPr/>
        <a:lstStyle/>
        <a:p>
          <a:endParaRPr lang="en-US"/>
        </a:p>
      </dgm:t>
    </dgm:pt>
    <dgm:pt modelId="{E1DDFFC4-EFA5-476A-9705-A21DC7478840}">
      <dgm:prSet phldrT="[Text]" custT="1"/>
      <dgm:spPr>
        <a:solidFill>
          <a:schemeClr val="bg1">
            <a:lumMod val="85000"/>
            <a:alpha val="90000"/>
          </a:schemeClr>
        </a:solidFill>
        <a:ln>
          <a:noFill/>
        </a:ln>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Ineffective or harmful interventions</a:t>
          </a:r>
        </a:p>
      </dgm:t>
    </dgm:pt>
    <dgm:pt modelId="{F916BDC7-6CF9-45A1-A165-495B9551DA97}" type="parTrans" cxnId="{D6AF9B29-6FCE-471A-9310-94AF841B0320}">
      <dgm:prSet/>
      <dgm:spPr/>
      <dgm:t>
        <a:bodyPr/>
        <a:lstStyle/>
        <a:p>
          <a:endParaRPr lang="en-US"/>
        </a:p>
      </dgm:t>
    </dgm:pt>
    <dgm:pt modelId="{347F421F-395E-4970-9D55-84D382C210AC}" type="sibTrans" cxnId="{D6AF9B29-6FCE-471A-9310-94AF841B0320}">
      <dgm:prSet/>
      <dgm:spPr/>
      <dgm:t>
        <a:bodyPr/>
        <a:lstStyle/>
        <a:p>
          <a:endParaRPr lang="en-US"/>
        </a:p>
      </dgm:t>
    </dgm:pt>
    <dgm:pt modelId="{CAF84B8D-8E95-4A80-9689-86520C61ED1D}">
      <dgm:prSet/>
      <dgm:spPr/>
      <dgm:t>
        <a:bodyPr/>
        <a:lstStyle/>
        <a:p>
          <a:endParaRPr lang="en-US" sz="1300" b="0" kern="1200" dirty="0">
            <a:solidFill>
              <a:srgbClr val="144056"/>
            </a:solidFill>
            <a:latin typeface="Gill Sans MT"/>
            <a:cs typeface="Gill Sans MT"/>
          </a:endParaRPr>
        </a:p>
      </dgm:t>
    </dgm:pt>
    <dgm:pt modelId="{56B032E9-E84A-4775-99FD-7F178C8B3130}" type="parTrans" cxnId="{91EC947D-A960-496B-928A-C952CAC39116}">
      <dgm:prSet/>
      <dgm:spPr/>
      <dgm:t>
        <a:bodyPr/>
        <a:lstStyle/>
        <a:p>
          <a:endParaRPr lang="en-US"/>
        </a:p>
      </dgm:t>
    </dgm:pt>
    <dgm:pt modelId="{8655B947-E44B-48A1-854B-70E9B813756C}" type="sibTrans" cxnId="{91EC947D-A960-496B-928A-C952CAC39116}">
      <dgm:prSet/>
      <dgm:spPr/>
      <dgm:t>
        <a:bodyPr/>
        <a:lstStyle/>
        <a:p>
          <a:endParaRPr lang="en-US"/>
        </a:p>
      </dgm:t>
    </dgm:pt>
    <dgm:pt modelId="{55D9B4AE-F2E5-4BF9-A217-9F2F36A8B90F}">
      <dgm:prSet custT="1"/>
      <dgm:spPr/>
      <dgm:t>
        <a:bodyPr/>
        <a:lstStyle/>
        <a:p>
          <a:pPr marL="114300" lvl="1" indent="-118872" algn="l" defTabSz="577850">
            <a:lnSpc>
              <a:spcPct val="90000"/>
            </a:lnSpc>
            <a:spcBef>
              <a:spcPct val="0"/>
            </a:spcBef>
            <a:spcAft>
              <a:spcPct val="15000"/>
            </a:spcAft>
          </a:pPr>
          <a:r>
            <a:rPr lang="en-US" sz="1200" b="0" kern="1200" dirty="0">
              <a:solidFill>
                <a:srgbClr val="144056"/>
              </a:solidFill>
              <a:latin typeface="Gill Sans MT"/>
              <a:cs typeface="Gill Sans MT"/>
            </a:rPr>
            <a:t>Harsh, biased disciplinary practices especially for students of color</a:t>
          </a:r>
        </a:p>
      </dgm:t>
    </dgm:pt>
    <dgm:pt modelId="{037CBF8F-BDA0-4E5B-AA45-E8E123FCCC96}" type="parTrans" cxnId="{4D1FAC0D-CC0D-4ED1-B441-D9B2B0A11D04}">
      <dgm:prSet/>
      <dgm:spPr/>
      <dgm:t>
        <a:bodyPr/>
        <a:lstStyle/>
        <a:p>
          <a:endParaRPr lang="en-US"/>
        </a:p>
      </dgm:t>
    </dgm:pt>
    <dgm:pt modelId="{CDA788FE-A2E2-4CB4-BC73-C03026286613}" type="sibTrans" cxnId="{4D1FAC0D-CC0D-4ED1-B441-D9B2B0A11D04}">
      <dgm:prSet/>
      <dgm:spPr/>
      <dgm:t>
        <a:bodyPr/>
        <a:lstStyle/>
        <a:p>
          <a:endParaRPr lang="en-US"/>
        </a:p>
      </dgm:t>
    </dgm:pt>
    <dgm:pt modelId="{39EDF050-4BFA-4998-8E08-256712CF920C}">
      <dgm:prSet custT="1"/>
      <dgm:spPr/>
      <dgm:t>
        <a:bodyPr/>
        <a:lstStyle/>
        <a:p>
          <a:r>
            <a:rPr lang="en-US" sz="1200" b="0" kern="1200" dirty="0">
              <a:solidFill>
                <a:srgbClr val="144056"/>
              </a:solidFill>
              <a:latin typeface="Gill Sans MT"/>
              <a:cs typeface="Gill Sans MT"/>
            </a:rPr>
            <a:t>Inequitable access to resources due to bias &amp; discrimination.</a:t>
          </a:r>
        </a:p>
      </dgm:t>
    </dgm:pt>
    <dgm:pt modelId="{CFC513C6-884A-4A75-AC92-5103444AC0F3}" type="parTrans" cxnId="{A8344E81-6B4F-4B3E-92BB-1FF3EBE4FE47}">
      <dgm:prSet/>
      <dgm:spPr/>
      <dgm:t>
        <a:bodyPr/>
        <a:lstStyle/>
        <a:p>
          <a:endParaRPr lang="en-US"/>
        </a:p>
      </dgm:t>
    </dgm:pt>
    <dgm:pt modelId="{32052BF3-6196-488C-A58A-4AD6A6CE3B5F}" type="sibTrans" cxnId="{A8344E81-6B4F-4B3E-92BB-1FF3EBE4FE47}">
      <dgm:prSet/>
      <dgm:spPr/>
      <dgm:t>
        <a:bodyPr/>
        <a:lstStyle/>
        <a:p>
          <a:endParaRPr lang="en-US"/>
        </a:p>
      </dgm:t>
    </dgm:pt>
    <dgm:pt modelId="{B9A2C950-A2BF-4703-A2A7-68BC8AF4A51F}">
      <dgm:prSet custT="1"/>
      <dgm:spPr/>
      <dgm:t>
        <a:bodyPr/>
        <a:lstStyle/>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ea typeface="+mn-ea"/>
              <a:cs typeface="Gill Sans MT"/>
            </a:rPr>
            <a:t>Pressure for academic success</a:t>
          </a:r>
        </a:p>
      </dgm:t>
    </dgm:pt>
    <dgm:pt modelId="{EE3B5EEE-77A2-4BD5-B42D-C08951D90739}" type="parTrans" cxnId="{A0A9BF8B-4230-435B-A559-3BEF90D84525}">
      <dgm:prSet/>
      <dgm:spPr/>
      <dgm:t>
        <a:bodyPr/>
        <a:lstStyle/>
        <a:p>
          <a:endParaRPr lang="en-US"/>
        </a:p>
      </dgm:t>
    </dgm:pt>
    <dgm:pt modelId="{714EEBD3-3B7B-47D0-AC37-57BFE965A409}" type="sibTrans" cxnId="{A0A9BF8B-4230-435B-A559-3BEF90D84525}">
      <dgm:prSet/>
      <dgm:spPr/>
      <dgm:t>
        <a:bodyPr/>
        <a:lstStyle/>
        <a:p>
          <a:endParaRPr lang="en-US"/>
        </a:p>
      </dgm:t>
    </dgm:pt>
    <dgm:pt modelId="{B229B036-C2B8-4EDC-977A-5B5D767FAC49}">
      <dgm:prSet custT="1"/>
      <dgm:spPr/>
      <dgm:t>
        <a:bodyPr/>
        <a:lstStyle/>
        <a:p>
          <a:r>
            <a:rPr lang="en-US" sz="1200" b="0" kern="1200" dirty="0">
              <a:solidFill>
                <a:srgbClr val="144056"/>
              </a:solidFill>
              <a:latin typeface="Gill Sans MT"/>
              <a:ea typeface="+mn-ea"/>
              <a:cs typeface="Gill Sans MT"/>
            </a:rPr>
            <a:t>Depression or anxiety</a:t>
          </a:r>
        </a:p>
      </dgm:t>
    </dgm:pt>
    <dgm:pt modelId="{D652A118-E617-4628-9B91-C80F7F503986}" type="parTrans" cxnId="{5AEC4BB9-A78E-4CB4-A4A3-11657213465D}">
      <dgm:prSet/>
      <dgm:spPr/>
      <dgm:t>
        <a:bodyPr/>
        <a:lstStyle/>
        <a:p>
          <a:endParaRPr lang="en-US"/>
        </a:p>
      </dgm:t>
    </dgm:pt>
    <dgm:pt modelId="{2C271BEA-0D11-4DB6-964A-521CB30EDDD1}" type="sibTrans" cxnId="{5AEC4BB9-A78E-4CB4-A4A3-11657213465D}">
      <dgm:prSet/>
      <dgm:spPr/>
      <dgm:t>
        <a:bodyPr/>
        <a:lstStyle/>
        <a:p>
          <a:endParaRPr lang="en-US"/>
        </a:p>
      </dgm:t>
    </dgm:pt>
    <dgm:pt modelId="{741FE53B-3775-46AE-AE91-DCD0CDC2FE49}">
      <dgm:prSet custT="1"/>
      <dgm:spPr/>
      <dgm:t>
        <a:bodyPr/>
        <a:lstStyle/>
        <a:p>
          <a:r>
            <a:rPr lang="en-US" sz="1200" b="0" dirty="0">
              <a:solidFill>
                <a:schemeClr val="accent1"/>
              </a:solidFill>
              <a:latin typeface="Gill Sans MT"/>
              <a:cs typeface="Gill Sans MT"/>
            </a:rPr>
            <a:t>Missing 2 days per month doesn’t affect learning </a:t>
          </a:r>
        </a:p>
      </dgm:t>
    </dgm:pt>
    <dgm:pt modelId="{F27983C4-95C4-45E4-913C-B6D6AC2462C5}" type="sibTrans" cxnId="{E26D8697-7563-4A79-8A52-7E55C7969BB0}">
      <dgm:prSet/>
      <dgm:spPr/>
      <dgm:t>
        <a:bodyPr/>
        <a:lstStyle/>
        <a:p>
          <a:endParaRPr lang="en-US"/>
        </a:p>
      </dgm:t>
    </dgm:pt>
    <dgm:pt modelId="{B500FC96-1DBA-4109-84C4-BD15640CBD94}" type="parTrans" cxnId="{E26D8697-7563-4A79-8A52-7E55C7969BB0}">
      <dgm:prSet/>
      <dgm:spPr/>
      <dgm:t>
        <a:bodyPr/>
        <a:lstStyle/>
        <a:p>
          <a:endParaRPr lang="en-US"/>
        </a:p>
      </dgm:t>
    </dgm:pt>
    <dgm:pt modelId="{109861C7-77B6-4031-8407-60FB505573C3}">
      <dgm:prSet custT="1"/>
      <dgm:spPr/>
      <dgm:t>
        <a:bodyPr/>
        <a:lstStyle/>
        <a:p>
          <a:r>
            <a:rPr lang="en-US" sz="1200" b="0" dirty="0">
              <a:solidFill>
                <a:schemeClr val="accent1"/>
              </a:solidFill>
              <a:latin typeface="Gill Sans MT"/>
              <a:cs typeface="Gill Sans MT"/>
            </a:rPr>
            <a:t>Sporadic absences aren’t a problem</a:t>
          </a:r>
        </a:p>
      </dgm:t>
    </dgm:pt>
    <dgm:pt modelId="{981031A6-FDAB-4613-A96D-F84C092F55B3}" type="sibTrans" cxnId="{5B53AEAB-6F26-4DB2-BE3A-AEB68AA0EA41}">
      <dgm:prSet/>
      <dgm:spPr/>
      <dgm:t>
        <a:bodyPr/>
        <a:lstStyle/>
        <a:p>
          <a:endParaRPr lang="en-US"/>
        </a:p>
      </dgm:t>
    </dgm:pt>
    <dgm:pt modelId="{945832CA-3A1F-4D76-A951-4296DA3CBADF}" type="parTrans" cxnId="{5B53AEAB-6F26-4DB2-BE3A-AEB68AA0EA41}">
      <dgm:prSet/>
      <dgm:spPr/>
      <dgm:t>
        <a:bodyPr/>
        <a:lstStyle/>
        <a:p>
          <a:endParaRPr lang="en-US"/>
        </a:p>
      </dgm:t>
    </dgm:pt>
    <dgm:pt modelId="{6B84E99C-5F52-4F49-8B61-758793BAA227}">
      <dgm:prSet custT="1"/>
      <dgm:spPr/>
      <dgm:t>
        <a:bodyPr/>
        <a:lstStyle/>
        <a:p>
          <a:r>
            <a:rPr lang="en-US" sz="1200" b="0" dirty="0">
              <a:solidFill>
                <a:schemeClr val="accent1"/>
              </a:solidFill>
              <a:latin typeface="Gill Sans MT"/>
              <a:cs typeface="Gill Sans MT"/>
            </a:rPr>
            <a:t>Attendance only matters in the older grades </a:t>
          </a:r>
        </a:p>
      </dgm:t>
    </dgm:pt>
    <dgm:pt modelId="{700586EB-C677-4EFD-ADAD-78E5A6C66336}" type="sibTrans" cxnId="{EF2537A9-9936-4F53-A325-758D2D4395DC}">
      <dgm:prSet/>
      <dgm:spPr/>
      <dgm:t>
        <a:bodyPr/>
        <a:lstStyle/>
        <a:p>
          <a:endParaRPr lang="en-US"/>
        </a:p>
      </dgm:t>
    </dgm:pt>
    <dgm:pt modelId="{22A39822-5E51-4CCF-9710-C0B9891C5DD9}" type="parTrans" cxnId="{EF2537A9-9936-4F53-A325-758D2D4395DC}">
      <dgm:prSet/>
      <dgm:spPr/>
      <dgm:t>
        <a:bodyPr/>
        <a:lstStyle/>
        <a:p>
          <a:endParaRPr lang="en-US"/>
        </a:p>
      </dgm:t>
    </dgm:pt>
    <dgm:pt modelId="{A0FF6CDF-1802-4DB5-875F-BF7889ED6E50}">
      <dgm:prSet custT="1"/>
      <dgm:spPr/>
      <dgm:t>
        <a:bodyPr/>
        <a:lstStyle/>
        <a:p>
          <a:r>
            <a:rPr lang="en-US" sz="1200" b="0" dirty="0">
              <a:solidFill>
                <a:schemeClr val="accent1"/>
              </a:solidFill>
              <a:latin typeface="Gill Sans MT"/>
              <a:cs typeface="Gill Sans MT"/>
            </a:rPr>
            <a:t>Suspensions are not  relevant</a:t>
          </a:r>
        </a:p>
      </dgm:t>
    </dgm:pt>
    <dgm:pt modelId="{72E0834F-7899-4977-9D33-6B9A9E37A73F}" type="sibTrans" cxnId="{2CB5ECFF-39A0-421F-BFA1-99770D2898C7}">
      <dgm:prSet/>
      <dgm:spPr/>
      <dgm:t>
        <a:bodyPr/>
        <a:lstStyle/>
        <a:p>
          <a:endParaRPr lang="en-US"/>
        </a:p>
      </dgm:t>
    </dgm:pt>
    <dgm:pt modelId="{8B2BB2F0-56CE-4CDF-A935-809C7C7C7944}" type="parTrans" cxnId="{2CB5ECFF-39A0-421F-BFA1-99770D2898C7}">
      <dgm:prSet/>
      <dgm:spPr/>
      <dgm:t>
        <a:bodyPr/>
        <a:lstStyle/>
        <a:p>
          <a:endParaRPr lang="en-US"/>
        </a:p>
      </dgm:t>
    </dgm:pt>
    <dgm:pt modelId="{CB8E8C72-8DFC-CA4A-8B17-3E122CE259F8}" type="pres">
      <dgm:prSet presAssocID="{3EF941B4-A180-4042-AACF-6438BF92077A}" presName="Name0" presStyleCnt="0">
        <dgm:presLayoutVars>
          <dgm:dir/>
          <dgm:animLvl val="lvl"/>
          <dgm:resizeHandles val="exact"/>
        </dgm:presLayoutVars>
      </dgm:prSet>
      <dgm:spPr/>
      <dgm:t>
        <a:bodyPr/>
        <a:lstStyle/>
        <a:p>
          <a:endParaRPr lang="en-US"/>
        </a:p>
      </dgm:t>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4" custLinFactNeighborY="-1395">
        <dgm:presLayoutVars>
          <dgm:chMax val="0"/>
          <dgm:chPref val="0"/>
          <dgm:bulletEnabled val="1"/>
        </dgm:presLayoutVars>
      </dgm:prSet>
      <dgm:spPr/>
      <dgm:t>
        <a:bodyPr/>
        <a:lstStyle/>
        <a:p>
          <a:endParaRPr lang="en-US"/>
        </a:p>
      </dgm:t>
    </dgm:pt>
    <dgm:pt modelId="{528CB535-E440-5B47-8D72-62C932DFCDED}" type="pres">
      <dgm:prSet presAssocID="{0D73993E-DFB2-8748-9FFF-308EE65645F5}" presName="desTx" presStyleLbl="alignAccFollowNode1" presStyleIdx="0" presStyleCnt="4" custLinFactNeighborY="-557">
        <dgm:presLayoutVars>
          <dgm:bulletEnabled val="1"/>
        </dgm:presLayoutVars>
      </dgm:prSet>
      <dgm:spPr/>
      <dgm:t>
        <a:bodyPr/>
        <a:lstStyle/>
        <a:p>
          <a:endParaRPr lang="en-US"/>
        </a:p>
      </dgm:t>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4" custLinFactNeighborX="-1114" custLinFactNeighborY="-788">
        <dgm:presLayoutVars>
          <dgm:chMax val="0"/>
          <dgm:chPref val="0"/>
          <dgm:bulletEnabled val="1"/>
        </dgm:presLayoutVars>
      </dgm:prSet>
      <dgm:spPr/>
      <dgm:t>
        <a:bodyPr/>
        <a:lstStyle/>
        <a:p>
          <a:endParaRPr lang="en-US"/>
        </a:p>
      </dgm:t>
    </dgm:pt>
    <dgm:pt modelId="{901A9F2C-19B2-BB47-A35E-72A33582A851}" type="pres">
      <dgm:prSet presAssocID="{87A49563-B4EF-2A4C-8A4B-706C3FD43D5D}" presName="desTx" presStyleLbl="alignAccFollowNode1" presStyleIdx="1" presStyleCnt="4">
        <dgm:presLayoutVars>
          <dgm:bulletEnabled val="1"/>
        </dgm:presLayoutVars>
      </dgm:prSet>
      <dgm:spPr/>
      <dgm:t>
        <a:bodyPr/>
        <a:lstStyle/>
        <a:p>
          <a:endParaRPr lang="en-US"/>
        </a:p>
      </dgm:t>
    </dgm:pt>
    <dgm:pt modelId="{177AAD9A-F785-E44E-81F2-1BC945BA4FDA}" type="pres">
      <dgm:prSet presAssocID="{52D3C088-79FC-7342-B99B-09E910D9E983}" presName="space" presStyleCnt="0"/>
      <dgm:spPr/>
    </dgm:pt>
    <dgm:pt modelId="{91C47A94-64BE-6644-8B2D-4FE873905174}" type="pres">
      <dgm:prSet presAssocID="{C1540DF7-28C3-B743-841E-A370C11F1043}" presName="composite" presStyleCnt="0"/>
      <dgm:spPr/>
    </dgm:pt>
    <dgm:pt modelId="{7783D475-4A91-5541-987C-EB1914ED9490}" type="pres">
      <dgm:prSet presAssocID="{C1540DF7-28C3-B743-841E-A370C11F1043}" presName="parTx" presStyleLbl="alignNode1" presStyleIdx="2" presStyleCnt="4">
        <dgm:presLayoutVars>
          <dgm:chMax val="0"/>
          <dgm:chPref val="0"/>
          <dgm:bulletEnabled val="1"/>
        </dgm:presLayoutVars>
      </dgm:prSet>
      <dgm:spPr/>
      <dgm:t>
        <a:bodyPr/>
        <a:lstStyle/>
        <a:p>
          <a:endParaRPr lang="en-US"/>
        </a:p>
      </dgm:t>
    </dgm:pt>
    <dgm:pt modelId="{B4013F42-D161-0E45-890C-54B80907D042}" type="pres">
      <dgm:prSet presAssocID="{C1540DF7-28C3-B743-841E-A370C11F1043}" presName="desTx" presStyleLbl="alignAccFollowNode1" presStyleIdx="2" presStyleCnt="4" custLinFactNeighborX="-762">
        <dgm:presLayoutVars>
          <dgm:bulletEnabled val="1"/>
        </dgm:presLayoutVars>
      </dgm:prSet>
      <dgm:spPr/>
      <dgm:t>
        <a:bodyPr/>
        <a:lstStyle/>
        <a:p>
          <a:endParaRPr lang="en-US"/>
        </a:p>
      </dgm:t>
    </dgm:pt>
    <dgm:pt modelId="{639AAC34-3B79-C142-83FF-F87972903B76}" type="pres">
      <dgm:prSet presAssocID="{896CA18B-7B3F-B148-B38F-BF7AF09E9DFB}" presName="space" presStyleCnt="0"/>
      <dgm:spPr/>
    </dgm:pt>
    <dgm:pt modelId="{2E885D49-AB7C-F844-8971-6F6D84ACAD3F}" type="pres">
      <dgm:prSet presAssocID="{5CBF33E8-7A7A-4140-B287-98F41049A47E}" presName="composite" presStyleCnt="0"/>
      <dgm:spPr/>
    </dgm:pt>
    <dgm:pt modelId="{890BB5D5-919B-EF4B-AE16-FC6341614884}" type="pres">
      <dgm:prSet presAssocID="{5CBF33E8-7A7A-4140-B287-98F41049A47E}" presName="parTx" presStyleLbl="alignNode1" presStyleIdx="3" presStyleCnt="4">
        <dgm:presLayoutVars>
          <dgm:chMax val="0"/>
          <dgm:chPref val="0"/>
          <dgm:bulletEnabled val="1"/>
        </dgm:presLayoutVars>
      </dgm:prSet>
      <dgm:spPr/>
      <dgm:t>
        <a:bodyPr/>
        <a:lstStyle/>
        <a:p>
          <a:endParaRPr lang="en-US"/>
        </a:p>
      </dgm:t>
    </dgm:pt>
    <dgm:pt modelId="{81FFC7CB-56CE-8144-AC6D-D9A78DA12780}" type="pres">
      <dgm:prSet presAssocID="{5CBF33E8-7A7A-4140-B287-98F41049A47E}" presName="desTx" presStyleLbl="alignAccFollowNode1" presStyleIdx="3" presStyleCnt="4">
        <dgm:presLayoutVars>
          <dgm:bulletEnabled val="1"/>
        </dgm:presLayoutVars>
      </dgm:prSet>
      <dgm:spPr/>
      <dgm:t>
        <a:bodyPr/>
        <a:lstStyle/>
        <a:p>
          <a:endParaRPr lang="en-US"/>
        </a:p>
      </dgm:t>
    </dgm:pt>
  </dgm:ptLst>
  <dgm:cxnLst>
    <dgm:cxn modelId="{9925707C-71CD-4F55-A92B-2EBF746B5734}" type="presOf" srcId="{CAF84B8D-8E95-4A80-9689-86520C61ED1D}" destId="{528CB535-E440-5B47-8D72-62C932DFCDED}" srcOrd="0" destOrd="11" presId="urn:microsoft.com/office/officeart/2005/8/layout/hList1"/>
    <dgm:cxn modelId="{A30A155F-3C81-4ABE-92BA-9358DDDDE568}" srcId="{0D73993E-DFB2-8748-9FFF-308EE65645F5}" destId="{4AED74A2-DCB0-4505-9F80-69D391707ABF}" srcOrd="8" destOrd="0" parTransId="{29F23705-00E6-45EA-AF0E-3A595E0161E3}" sibTransId="{A589F105-4938-41BC-945A-3343ECD4AE1C}"/>
    <dgm:cxn modelId="{EE810C50-AF18-467F-A30F-9A4FEB26D757}" type="presOf" srcId="{3FEE1964-FE4F-46DC-8ED2-AC697DDD5C1D}" destId="{B4013F42-D161-0E45-890C-54B80907D042}" srcOrd="0" destOrd="2" presId="urn:microsoft.com/office/officeart/2005/8/layout/hList1"/>
    <dgm:cxn modelId="{3DB770DC-67DE-4ADF-A05B-AD4EABBDDA33}" type="presOf" srcId="{BCD8DFD1-1E72-084B-A4B1-8650A807721C}" destId="{528CB535-E440-5B47-8D72-62C932DFCDED}" srcOrd="0" destOrd="0" presId="urn:microsoft.com/office/officeart/2005/8/layout/hList1"/>
    <dgm:cxn modelId="{40E1857E-7E8A-46F4-B4F2-A05DAF5734AF}" type="presOf" srcId="{89F3FDE3-E906-E844-88CD-DEBA26D11AEB}" destId="{81FFC7CB-56CE-8144-AC6D-D9A78DA12780}" srcOrd="0" destOrd="0" presId="urn:microsoft.com/office/officeart/2005/8/layout/hList1"/>
    <dgm:cxn modelId="{C2893208-4D27-4E39-BAD4-B8C3E08D7CB4}" type="presOf" srcId="{A762F40D-027D-4897-8F52-309C0591E90A}" destId="{901A9F2C-19B2-BB47-A35E-72A33582A851}" srcOrd="0" destOrd="4" presId="urn:microsoft.com/office/officeart/2005/8/layout/hList1"/>
    <dgm:cxn modelId="{2CB5ECFF-39A0-421F-BFA1-99770D2898C7}" srcId="{5CBF33E8-7A7A-4140-B287-98F41049A47E}" destId="{A0FF6CDF-1802-4DB5-875F-BF7889ED6E50}" srcOrd="4" destOrd="0" parTransId="{8B2BB2F0-56CE-4CDF-A935-809C7C7C7944}" sibTransId="{72E0834F-7899-4977-9D33-6B9A9E37A73F}"/>
    <dgm:cxn modelId="{A6247F9D-397C-4709-AB0F-0A21955D7E59}" type="presOf" srcId="{5CBF33E8-7A7A-4140-B287-98F41049A47E}" destId="{890BB5D5-919B-EF4B-AE16-FC6341614884}" srcOrd="0" destOrd="0" presId="urn:microsoft.com/office/officeart/2005/8/layout/hList1"/>
    <dgm:cxn modelId="{1645AABE-1335-4D4B-B3AE-385B3E320FF9}" srcId="{C1540DF7-28C3-B743-841E-A370C11F1043}" destId="{293EF8DF-00BB-7440-A53E-143DB1AE8937}" srcOrd="1" destOrd="0" parTransId="{0392AD27-CF1A-A144-9E66-319002BC99AC}" sibTransId="{B0B651F1-0F2C-D94F-B3FE-81E30C23F2AD}"/>
    <dgm:cxn modelId="{28B5F38C-C506-4C6C-93F7-96C2D27D92D3}" type="presOf" srcId="{0F75E24C-1473-2E41-835B-F428504E154D}" destId="{901A9F2C-19B2-BB47-A35E-72A33582A851}" srcOrd="0" destOrd="0" presId="urn:microsoft.com/office/officeart/2005/8/layout/hList1"/>
    <dgm:cxn modelId="{F1F44379-E24F-4F4D-8DED-211A1D1D2311}" srcId="{0D73993E-DFB2-8748-9FFF-308EE65645F5}" destId="{4398EF39-E0FC-4105-8990-460B99533789}" srcOrd="9" destOrd="0" parTransId="{908C00B0-2002-4B7A-8CD3-A1EC57559DD9}" sibTransId="{B4E010BB-F5ED-4A27-9439-017D0CB42E6D}"/>
    <dgm:cxn modelId="{F9E0F2CA-AF74-5C45-9833-66383D147E67}" srcId="{87A49563-B4EF-2A4C-8A4B-706C3FD43D5D}" destId="{0F75E24C-1473-2E41-835B-F428504E154D}" srcOrd="0" destOrd="0" parTransId="{42F797DB-1A09-F84D-AA82-49B022C647EA}" sibTransId="{B35EBA5C-43C2-474D-B9D4-929B70CB14F7}"/>
    <dgm:cxn modelId="{52EBBA83-2963-E944-B6EA-9EA2E2D799F8}" type="presOf" srcId="{23318DB6-F786-D640-BFEB-993BAC4FF8CD}" destId="{901A9F2C-19B2-BB47-A35E-72A33582A851}" srcOrd="0" destOrd="3" presId="urn:microsoft.com/office/officeart/2005/8/layout/hList1"/>
    <dgm:cxn modelId="{CBBF12C0-C8C4-4E6A-A314-AE526BD281E8}" type="presOf" srcId="{4AED74A2-DCB0-4505-9F80-69D391707ABF}" destId="{528CB535-E440-5B47-8D72-62C932DFCDED}" srcOrd="0" destOrd="8" presId="urn:microsoft.com/office/officeart/2005/8/layout/hList1"/>
    <dgm:cxn modelId="{CE76CAC4-58DC-4EDD-BAB8-A1A621036BA6}" type="presOf" srcId="{0D73993E-DFB2-8748-9FFF-308EE65645F5}" destId="{05EDE430-2924-1A4E-BD46-4B65A7E6C527}" srcOrd="0" destOrd="0" presId="urn:microsoft.com/office/officeart/2005/8/layout/hList1"/>
    <dgm:cxn modelId="{A8344E81-6B4F-4B3E-92BB-1FF3EBE4FE47}" srcId="{0D73993E-DFB2-8748-9FFF-308EE65645F5}" destId="{39EDF050-4BFA-4998-8E08-256712CF920C}" srcOrd="10" destOrd="0" parTransId="{CFC513C6-884A-4A75-AC92-5103444AC0F3}" sibTransId="{32052BF3-6196-488C-A58A-4AD6A6CE3B5F}"/>
    <dgm:cxn modelId="{A0A9BF8B-4230-435B-A559-3BEF90D84525}" srcId="{87A49563-B4EF-2A4C-8A4B-706C3FD43D5D}" destId="{B9A2C950-A2BF-4703-A2A7-68BC8AF4A51F}" srcOrd="10" destOrd="0" parTransId="{EE3B5EEE-77A2-4BD5-B42D-C08951D90739}" sibTransId="{714EEBD3-3B7B-47D0-AC37-57BFE965A409}"/>
    <dgm:cxn modelId="{EA3CDC9D-4FFF-444A-85D4-0FCEC82B8167}" srcId="{87A49563-B4EF-2A4C-8A4B-706C3FD43D5D}" destId="{23318DB6-F786-D640-BFEB-993BAC4FF8CD}" srcOrd="3" destOrd="0" parTransId="{6EA153AC-1F63-C848-96B9-A3B24C74874D}" sibTransId="{29544935-3AED-5047-81C2-A7C9F18F471C}"/>
    <dgm:cxn modelId="{0AEDD6CE-B8BC-4B73-AAF2-780747555528}" type="presOf" srcId="{B229B036-C2B8-4EDC-977A-5B5D767FAC49}" destId="{528CB535-E440-5B47-8D72-62C932DFCDED}" srcOrd="0" destOrd="4" presId="urn:microsoft.com/office/officeart/2005/8/layout/hList1"/>
    <dgm:cxn modelId="{F888DFAD-0896-4BBD-80A6-94E46342F9C2}" srcId="{87A49563-B4EF-2A4C-8A4B-706C3FD43D5D}" destId="{B4286779-D9E3-481D-A5EF-519D978B7803}" srcOrd="5" destOrd="0" parTransId="{A4F6C371-CD08-4768-8DC7-6525199C15F2}" sibTransId="{E9E17214-5DC8-44AE-88CA-1B8BABEB7F11}"/>
    <dgm:cxn modelId="{012A1293-07B7-4EF0-ADCD-A9869BA7961E}" srcId="{C1540DF7-28C3-B743-841E-A370C11F1043}" destId="{BA834F13-6438-40CE-BEA9-7764BD5845B6}" srcOrd="4" destOrd="0" parTransId="{8C6098A7-B055-4222-8D7E-D25370D6A6DB}" sibTransId="{7A16DC5C-4624-4443-8775-933D12066227}"/>
    <dgm:cxn modelId="{CB43F0D9-3919-4153-A71F-094C3A5C9F19}" srcId="{87A49563-B4EF-2A4C-8A4B-706C3FD43D5D}" destId="{A762F40D-027D-4897-8F52-309C0591E90A}" srcOrd="4" destOrd="0" parTransId="{627C6A17-0191-4656-8073-8D2D046C3022}" sibTransId="{CA58785B-43DA-49E1-9B12-80BFD8085D85}"/>
    <dgm:cxn modelId="{9AFC6987-259D-4ACB-B72E-B4E41D781311}" type="presOf" srcId="{0AD4BFF9-E6B5-438E-9504-0C6EBAB674C2}" destId="{B4013F42-D161-0E45-890C-54B80907D042}" srcOrd="0" destOrd="3" presId="urn:microsoft.com/office/officeart/2005/8/layout/hList1"/>
    <dgm:cxn modelId="{D6AF9B29-6FCE-471A-9310-94AF841B0320}" srcId="{87A49563-B4EF-2A4C-8A4B-706C3FD43D5D}" destId="{E1DDFFC4-EFA5-476A-9705-A21DC7478840}" srcOrd="1" destOrd="0" parTransId="{F916BDC7-6CF9-45A1-A165-495B9551DA97}" sibTransId="{347F421F-395E-4970-9D55-84D382C210AC}"/>
    <dgm:cxn modelId="{994ACF12-4A3B-4ED3-A053-91E9297DB9E6}" type="presOf" srcId="{741FE53B-3775-46AE-AE91-DCD0CDC2FE49}" destId="{81FFC7CB-56CE-8144-AC6D-D9A78DA12780}" srcOrd="0" destOrd="1" presId="urn:microsoft.com/office/officeart/2005/8/layout/hList1"/>
    <dgm:cxn modelId="{BCC3DAB2-1AC4-4A33-9852-7F1224B515E4}" srcId="{0D73993E-DFB2-8748-9FFF-308EE65645F5}" destId="{DD1975E1-25D3-41EF-98AA-F76D2FF94C8F}" srcOrd="6" destOrd="0" parTransId="{865887BD-563D-450E-9983-5C4659581D71}" sibTransId="{BA0B1D46-7A20-41F0-8F5F-65DC7434D853}"/>
    <dgm:cxn modelId="{CA101947-991A-427C-BB12-E8BB0BBE19CD}" srcId="{87A49563-B4EF-2A4C-8A4B-706C3FD43D5D}" destId="{5066149A-495C-4D00-B68F-05B191F3E9FF}" srcOrd="9" destOrd="0" parTransId="{ABB79D8B-73EE-4D62-97C3-EDC01E92FFC8}" sibTransId="{7073E22A-C32C-4068-B704-E422A6A8ED2D}"/>
    <dgm:cxn modelId="{4D1FAC0D-CC0D-4ED1-B441-D9B2B0A11D04}" srcId="{87A49563-B4EF-2A4C-8A4B-706C3FD43D5D}" destId="{55D9B4AE-F2E5-4BF9-A217-9F2F36A8B90F}" srcOrd="6" destOrd="0" parTransId="{037CBF8F-BDA0-4E5B-AA45-E8E123FCCC96}" sibTransId="{CDA788FE-A2E2-4CB4-BC73-C03026286613}"/>
    <dgm:cxn modelId="{85FBC2A6-3059-405C-A5BC-987C4D96C992}" srcId="{0D73993E-DFB2-8748-9FFF-308EE65645F5}" destId="{5C3CB6AC-6FEB-4CE4-85CD-CD55BF88CF2F}" srcOrd="7" destOrd="0" parTransId="{2734F99F-E9A7-415B-B41A-7C516564D8D5}" sibTransId="{457DBDC1-C9DD-4271-9594-A2D49C1361A6}"/>
    <dgm:cxn modelId="{7FB194DB-6A7D-0740-98C1-52BA95FD3323}" srcId="{3EF941B4-A180-4042-AACF-6438BF92077A}" destId="{C1540DF7-28C3-B743-841E-A370C11F1043}" srcOrd="2" destOrd="0" parTransId="{0CD58810-B9CE-6A41-BFE4-EDD3EB38D7D5}" sibTransId="{896CA18B-7B3F-B148-B38F-BF7AF09E9DFB}"/>
    <dgm:cxn modelId="{082ADC24-63D7-4F6C-A07E-9D0DCC163BD4}" type="presOf" srcId="{9CA6E862-89B9-486C-9F17-E3F02FF23D12}" destId="{901A9F2C-19B2-BB47-A35E-72A33582A851}" srcOrd="0" destOrd="7" presId="urn:microsoft.com/office/officeart/2005/8/layout/hList1"/>
    <dgm:cxn modelId="{46910802-9823-49CC-9ABE-51D08721E999}" srcId="{C1540DF7-28C3-B743-841E-A370C11F1043}" destId="{0AD4BFF9-E6B5-438E-9504-0C6EBAB674C2}" srcOrd="3" destOrd="0" parTransId="{82A38C93-F579-4954-B6AE-049C2FDF41FF}" sibTransId="{20AD67B3-B23E-4296-9EDE-D2D5C05AF8E3}"/>
    <dgm:cxn modelId="{F0E43724-C7E4-4CA4-88BF-42780E9FDD08}" type="presOf" srcId="{39EDF050-4BFA-4998-8E08-256712CF920C}" destId="{528CB535-E440-5B47-8D72-62C932DFCDED}" srcOrd="0" destOrd="10" presId="urn:microsoft.com/office/officeart/2005/8/layout/hList1"/>
    <dgm:cxn modelId="{EF2537A9-9936-4F53-A325-758D2D4395DC}" srcId="{5CBF33E8-7A7A-4140-B287-98F41049A47E}" destId="{6B84E99C-5F52-4F49-8B61-758793BAA227}" srcOrd="3" destOrd="0" parTransId="{22A39822-5E51-4CCF-9710-C0B9891C5DD9}" sibTransId="{700586EB-C677-4EFD-ADAD-78E5A6C66336}"/>
    <dgm:cxn modelId="{C7885727-C389-4502-9093-9A25FA1EF1A6}" type="presOf" srcId="{FBBD4523-50E0-4CD7-A0BE-9A5A63D880A5}" destId="{528CB535-E440-5B47-8D72-62C932DFCDED}" srcOrd="0" destOrd="3" presId="urn:microsoft.com/office/officeart/2005/8/layout/hList1"/>
    <dgm:cxn modelId="{0075A845-7B52-44C3-9D2B-39BEB123998D}" srcId="{C1540DF7-28C3-B743-841E-A370C11F1043}" destId="{3FEE1964-FE4F-46DC-8ED2-AC697DDD5C1D}" srcOrd="2" destOrd="0" parTransId="{5100F59F-746F-47E5-87A9-0759FCD7591C}" sibTransId="{138626BE-0023-4753-8B71-3617ADF78F86}"/>
    <dgm:cxn modelId="{00205891-A43F-44C6-99AF-5FEF449919FF}" type="presOf" srcId="{87FB982F-624F-8746-9A40-A32664E01CDA}" destId="{B4013F42-D161-0E45-890C-54B80907D042}" srcOrd="0" destOrd="6" presId="urn:microsoft.com/office/officeart/2005/8/layout/hList1"/>
    <dgm:cxn modelId="{7BE0F41B-D1EE-451C-A1A4-41BA2A37E586}" type="presOf" srcId="{6C6F2158-CB4E-4F4B-A267-62FCBFC652C3}" destId="{528CB535-E440-5B47-8D72-62C932DFCDED}" srcOrd="0" destOrd="2" presId="urn:microsoft.com/office/officeart/2005/8/layout/hList1"/>
    <dgm:cxn modelId="{147724F5-A679-47AF-95C1-E3B059691D53}" type="presOf" srcId="{5066149A-495C-4D00-B68F-05B191F3E9FF}" destId="{901A9F2C-19B2-BB47-A35E-72A33582A851}" srcOrd="0" destOrd="9" presId="urn:microsoft.com/office/officeart/2005/8/layout/hList1"/>
    <dgm:cxn modelId="{D41D079C-327D-484B-8D42-C59E202C5BF9}" type="presOf" srcId="{6B84E99C-5F52-4F49-8B61-758793BAA227}" destId="{81FFC7CB-56CE-8144-AC6D-D9A78DA12780}" srcOrd="0" destOrd="3" presId="urn:microsoft.com/office/officeart/2005/8/layout/hList1"/>
    <dgm:cxn modelId="{E35D1B91-3F97-AC45-ADE1-388AADBD4120}" type="presOf" srcId="{2412AEF1-02DE-7342-ADE5-D25900051ADD}" destId="{901A9F2C-19B2-BB47-A35E-72A33582A851}" srcOrd="0" destOrd="2" presId="urn:microsoft.com/office/officeart/2005/8/layout/hList1"/>
    <dgm:cxn modelId="{0297DE7D-6E75-D541-A5CF-E51E25E3289D}" srcId="{C1540DF7-28C3-B743-841E-A370C11F1043}" destId="{02A725B0-444F-4B40-92D9-5FBD5FF08495}" srcOrd="5" destOrd="0" parTransId="{C393BE10-049B-7049-9FD7-0807F1E2D70E}" sibTransId="{079F867D-9369-FD49-A081-DDADB0B50656}"/>
    <dgm:cxn modelId="{C1EA29FB-4D54-F84F-96E3-31A4913998A4}" srcId="{3EF941B4-A180-4042-AACF-6438BF92077A}" destId="{87A49563-B4EF-2A4C-8A4B-706C3FD43D5D}" srcOrd="1" destOrd="0" parTransId="{06C42E16-9FD2-3E48-81B8-A43B0A28284E}" sibTransId="{52D3C088-79FC-7342-B99B-09E910D9E983}"/>
    <dgm:cxn modelId="{F02AD986-C15D-4F2C-A499-ED13B0C2750D}" srcId="{0D73993E-DFB2-8748-9FFF-308EE65645F5}" destId="{FBBD4523-50E0-4CD7-A0BE-9A5A63D880A5}" srcOrd="3" destOrd="0" parTransId="{62553103-6BEA-476B-96C2-8917115A753B}" sibTransId="{B121C688-4C50-4CE3-99CB-B209B8468678}"/>
    <dgm:cxn modelId="{D77FBD17-B8E0-4D42-A68B-D5E28F73A2D3}" type="presOf" srcId="{87A49563-B4EF-2A4C-8A4B-706C3FD43D5D}" destId="{A1335879-9AF5-9547-8444-225B9606D53B}" srcOrd="0" destOrd="0" presId="urn:microsoft.com/office/officeart/2005/8/layout/hList1"/>
    <dgm:cxn modelId="{A10AB886-CD74-4C43-A605-ADAF9AD421FE}" srcId="{87A49563-B4EF-2A4C-8A4B-706C3FD43D5D}" destId="{A9780F86-CD27-413A-B953-ACBECBA4ABC5}" srcOrd="8" destOrd="0" parTransId="{88FB87DD-22EE-4D01-8DA0-0FB81C559934}" sibTransId="{5CBDCB22-1B9D-45F8-AD72-A0CB475A2593}"/>
    <dgm:cxn modelId="{9215E604-9508-43CA-B068-F84E78DDA0DE}" type="presOf" srcId="{3EF941B4-A180-4042-AACF-6438BF92077A}" destId="{CB8E8C72-8DFC-CA4A-8B17-3E122CE259F8}" srcOrd="0" destOrd="0" presId="urn:microsoft.com/office/officeart/2005/8/layout/hList1"/>
    <dgm:cxn modelId="{343A55AE-2024-4647-A624-4231F630A3A2}" type="presOf" srcId="{C1540DF7-28C3-B743-841E-A370C11F1043}" destId="{7783D475-4A91-5541-987C-EB1914ED9490}" srcOrd="0" destOrd="0"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C1115755-177E-4C3C-AF2C-6597538A0151}" type="presOf" srcId="{BA834F13-6438-40CE-BEA9-7764BD5845B6}" destId="{B4013F42-D161-0E45-890C-54B80907D042}" srcOrd="0" destOrd="4" presId="urn:microsoft.com/office/officeart/2005/8/layout/hList1"/>
    <dgm:cxn modelId="{91EC947D-A960-496B-928A-C952CAC39116}" srcId="{0D73993E-DFB2-8748-9FFF-308EE65645F5}" destId="{CAF84B8D-8E95-4A80-9689-86520C61ED1D}" srcOrd="11" destOrd="0" parTransId="{56B032E9-E84A-4775-99FD-7F178C8B3130}" sibTransId="{8655B947-E44B-48A1-854B-70E9B813756C}"/>
    <dgm:cxn modelId="{CD3FC666-865E-4A1C-9CB5-1A58F577EDF1}" srcId="{87A49563-B4EF-2A4C-8A4B-706C3FD43D5D}" destId="{9CA6E862-89B9-486C-9F17-E3F02FF23D12}" srcOrd="7" destOrd="0" parTransId="{9E68A0AB-B058-4327-BD9B-081C59D4628E}" sibTransId="{2416AA84-92F1-4375-BF18-1C2CA959A1DA}"/>
    <dgm:cxn modelId="{AB86086D-4044-4E70-B7A0-B028E845DFDC}" type="presOf" srcId="{B4286779-D9E3-481D-A5EF-519D978B7803}" destId="{901A9F2C-19B2-BB47-A35E-72A33582A851}" srcOrd="0" destOrd="5" presId="urn:microsoft.com/office/officeart/2005/8/layout/hList1"/>
    <dgm:cxn modelId="{0114A910-C66D-4F7B-8166-46A53E38F691}" type="presOf" srcId="{DBB6B8AA-5E05-444E-81D6-48831243E445}" destId="{B4013F42-D161-0E45-890C-54B80907D042}" srcOrd="0" destOrd="0" presId="urn:microsoft.com/office/officeart/2005/8/layout/hList1"/>
    <dgm:cxn modelId="{D0D003C7-EBDF-4FAC-9D09-C10A64A3BCC0}" type="presOf" srcId="{E1DDFFC4-EFA5-476A-9705-A21DC7478840}" destId="{901A9F2C-19B2-BB47-A35E-72A33582A851}" srcOrd="0" destOrd="1" presId="urn:microsoft.com/office/officeart/2005/8/layout/hList1"/>
    <dgm:cxn modelId="{5B53AEAB-6F26-4DB2-BE3A-AEB68AA0EA41}" srcId="{5CBF33E8-7A7A-4140-B287-98F41049A47E}" destId="{109861C7-77B6-4031-8407-60FB505573C3}" srcOrd="2" destOrd="0" parTransId="{945832CA-3A1F-4D76-A951-4296DA3CBADF}" sibTransId="{981031A6-FDAB-4613-A96D-F84C092F55B3}"/>
    <dgm:cxn modelId="{A8C893B4-82C1-4CE0-9C86-79F3FDFB45BC}" type="presOf" srcId="{A0FF6CDF-1802-4DB5-875F-BF7889ED6E50}" destId="{81FFC7CB-56CE-8144-AC6D-D9A78DA12780}" srcOrd="0" destOrd="4" presId="urn:microsoft.com/office/officeart/2005/8/layout/hList1"/>
    <dgm:cxn modelId="{697E7C42-6906-47BC-8875-23C5B7B6AA6C}" type="presOf" srcId="{37E7C01A-B6CF-0648-8F4A-317F6869B82F}" destId="{901A9F2C-19B2-BB47-A35E-72A33582A851}" srcOrd="0" destOrd="11" presId="urn:microsoft.com/office/officeart/2005/8/layout/hList1"/>
    <dgm:cxn modelId="{570F2C27-04D8-445B-A720-B36BB4DD6168}" srcId="{0D73993E-DFB2-8748-9FFF-308EE65645F5}" destId="{484777B8-E481-4E74-87AE-C71F25B11477}" srcOrd="5" destOrd="0" parTransId="{5120A4A8-23EA-4917-A150-468D3C65521C}" sibTransId="{F35E07D9-5571-41D5-A2D9-980CC62EA2A2}"/>
    <dgm:cxn modelId="{2527D136-F1CE-429A-B448-8E1552252523}" type="presOf" srcId="{5C3CB6AC-6FEB-4CE4-85CD-CD55BF88CF2F}" destId="{528CB535-E440-5B47-8D72-62C932DFCDED}" srcOrd="0" destOrd="7" presId="urn:microsoft.com/office/officeart/2005/8/layout/hList1"/>
    <dgm:cxn modelId="{7FBFC666-ECFB-E44A-8E84-ED0749EA6BFD}" srcId="{87A49563-B4EF-2A4C-8A4B-706C3FD43D5D}" destId="{37E7C01A-B6CF-0648-8F4A-317F6869B82F}" srcOrd="11" destOrd="0" parTransId="{A2010CF7-7F23-9C4B-96FE-198FBA749DC2}" sibTransId="{25E43DD2-5F7A-A141-AB8C-3438D00B7E15}"/>
    <dgm:cxn modelId="{FC32F116-FF73-4B9F-ACD7-8F9AAD860407}" type="presOf" srcId="{A9780F86-CD27-413A-B953-ACBECBA4ABC5}" destId="{901A9F2C-19B2-BB47-A35E-72A33582A851}" srcOrd="0" destOrd="8" presId="urn:microsoft.com/office/officeart/2005/8/layout/hList1"/>
    <dgm:cxn modelId="{81CBC40A-1CD7-EE46-8904-32C514979224}" srcId="{C1540DF7-28C3-B743-841E-A370C11F1043}" destId="{87FB982F-624F-8746-9A40-A32664E01CDA}" srcOrd="6" destOrd="0" parTransId="{BF031794-A49C-704F-AA3F-686A3C1B876B}" sibTransId="{F6B6908A-D421-EE45-A799-D3E6CB4447E6}"/>
    <dgm:cxn modelId="{B1BECD11-FAA6-B749-9A2E-6B11E0863D48}" srcId="{0D73993E-DFB2-8748-9FFF-308EE65645F5}" destId="{E91C309E-2018-2E48-A9CB-DF47FE21E322}" srcOrd="1" destOrd="0" parTransId="{73223292-7CDD-BC4C-8C1C-E2D4D80E2386}" sibTransId="{D0F5BE37-470E-B44D-A5CB-0AD2B47603D8}"/>
    <dgm:cxn modelId="{8FB53A17-CB93-BD44-A548-1E7A2376D1DA}" srcId="{5CBF33E8-7A7A-4140-B287-98F41049A47E}" destId="{89F3FDE3-E906-E844-88CD-DEBA26D11AEB}" srcOrd="0" destOrd="0" parTransId="{7A918885-50FD-C340-9516-D4D0323F6B55}" sibTransId="{DC8DE339-03B0-064A-8DB8-CDFE1DF61736}"/>
    <dgm:cxn modelId="{FBE9E7AE-C6E4-43FF-9FE9-5EAC1C1AA84E}" type="presOf" srcId="{B9A2C950-A2BF-4703-A2A7-68BC8AF4A51F}" destId="{901A9F2C-19B2-BB47-A35E-72A33582A851}" srcOrd="0" destOrd="10" presId="urn:microsoft.com/office/officeart/2005/8/layout/hList1"/>
    <dgm:cxn modelId="{7DF44261-3DAC-47A7-B07F-3EAFAA1AA58D}" type="presOf" srcId="{E91C309E-2018-2E48-A9CB-DF47FE21E322}" destId="{528CB535-E440-5B47-8D72-62C932DFCDED}" srcOrd="0" destOrd="1" presId="urn:microsoft.com/office/officeart/2005/8/layout/hList1"/>
    <dgm:cxn modelId="{2717F602-EFE9-B441-BCFF-A8E3CB6328F2}" srcId="{3EF941B4-A180-4042-AACF-6438BF92077A}" destId="{5CBF33E8-7A7A-4140-B287-98F41049A47E}" srcOrd="3" destOrd="0" parTransId="{F7519464-3155-2F47-B052-8CA85966AFF0}" sibTransId="{8F376B28-C5A2-7C40-B17F-0519FBDCAF15}"/>
    <dgm:cxn modelId="{2B112B69-860A-704C-BE13-F74E784F5DAC}" srcId="{87A49563-B4EF-2A4C-8A4B-706C3FD43D5D}" destId="{2412AEF1-02DE-7342-ADE5-D25900051ADD}" srcOrd="2" destOrd="0" parTransId="{FBE39C77-69B9-2644-9C85-519A30949D8F}" sibTransId="{5416B596-1C99-754E-ADB9-991B1F5A6DA3}"/>
    <dgm:cxn modelId="{0024F86A-7F5B-4817-95EE-C9675F254D5F}" type="presOf" srcId="{484777B8-E481-4E74-87AE-C71F25B11477}" destId="{528CB535-E440-5B47-8D72-62C932DFCDED}" srcOrd="0" destOrd="5" presId="urn:microsoft.com/office/officeart/2005/8/layout/hList1"/>
    <dgm:cxn modelId="{27038C2D-16CD-4FEF-902B-83839AA05828}" type="presOf" srcId="{DD1975E1-25D3-41EF-98AA-F76D2FF94C8F}" destId="{528CB535-E440-5B47-8D72-62C932DFCDED}" srcOrd="0" destOrd="6" presId="urn:microsoft.com/office/officeart/2005/8/layout/hList1"/>
    <dgm:cxn modelId="{5AEC4BB9-A78E-4CB4-A4A3-11657213465D}" srcId="{0D73993E-DFB2-8748-9FFF-308EE65645F5}" destId="{B229B036-C2B8-4EDC-977A-5B5D767FAC49}" srcOrd="4" destOrd="0" parTransId="{D652A118-E617-4628-9B91-C80F7F503986}" sibTransId="{2C271BEA-0D11-4DB6-964A-521CB30EDDD1}"/>
    <dgm:cxn modelId="{ECB16EAF-85C3-1F45-9894-C75A19C515FC}" type="presOf" srcId="{293EF8DF-00BB-7440-A53E-143DB1AE8937}" destId="{B4013F42-D161-0E45-890C-54B80907D042}" srcOrd="0" destOrd="1" presId="urn:microsoft.com/office/officeart/2005/8/layout/hList1"/>
    <dgm:cxn modelId="{B3ABD82B-3216-45FA-992E-545AB84807C1}" type="presOf" srcId="{109861C7-77B6-4031-8407-60FB505573C3}" destId="{81FFC7CB-56CE-8144-AC6D-D9A78DA12780}" srcOrd="0" destOrd="2" presId="urn:microsoft.com/office/officeart/2005/8/layout/hList1"/>
    <dgm:cxn modelId="{4C4890E5-0C73-3C4A-A5A6-AFDDDD9126C8}" srcId="{3EF941B4-A180-4042-AACF-6438BF92077A}" destId="{0D73993E-DFB2-8748-9FFF-308EE65645F5}" srcOrd="0" destOrd="0" parTransId="{2CCB204B-6305-054E-A64A-355502C2ED5B}" sibTransId="{3EBCB844-D25C-4C4C-BE4D-70C7D35DCBA3}"/>
    <dgm:cxn modelId="{E26D8697-7563-4A79-8A52-7E55C7969BB0}" srcId="{5CBF33E8-7A7A-4140-B287-98F41049A47E}" destId="{741FE53B-3775-46AE-AE91-DCD0CDC2FE49}" srcOrd="1" destOrd="0" parTransId="{B500FC96-1DBA-4109-84C4-BD15640CBD94}" sibTransId="{F27983C4-95C4-45E4-913C-B6D6AC2462C5}"/>
    <dgm:cxn modelId="{659DA665-A498-4442-A975-C6C8C412587B}" srcId="{0D73993E-DFB2-8748-9FFF-308EE65645F5}" destId="{6C6F2158-CB4E-4F4B-A267-62FCBFC652C3}" srcOrd="2" destOrd="0" parTransId="{5CB02466-6C8C-4666-B58D-0FE64F85EABC}" sibTransId="{DC7B8BD3-B50C-413A-B1EC-C03BDA21D666}"/>
    <dgm:cxn modelId="{61AB350F-84E5-4436-A936-008D2C04F631}" type="presOf" srcId="{4398EF39-E0FC-4105-8990-460B99533789}" destId="{528CB535-E440-5B47-8D72-62C932DFCDED}" srcOrd="0" destOrd="9" presId="urn:microsoft.com/office/officeart/2005/8/layout/hList1"/>
    <dgm:cxn modelId="{15069924-6E44-4978-921E-550C59F8F052}" type="presOf" srcId="{55D9B4AE-F2E5-4BF9-A217-9F2F36A8B90F}" destId="{901A9F2C-19B2-BB47-A35E-72A33582A851}" srcOrd="0" destOrd="6" presId="urn:microsoft.com/office/officeart/2005/8/layout/hList1"/>
    <dgm:cxn modelId="{5EDF77EC-7544-5A41-A4D5-7157295F9E7D}" srcId="{C1540DF7-28C3-B743-841E-A370C11F1043}" destId="{DBB6B8AA-5E05-444E-81D6-48831243E445}" srcOrd="0" destOrd="0" parTransId="{2E9BBA64-381E-994C-B8A3-1FA3BDA9BDAC}" sibTransId="{4C96AB39-CEEF-9B40-B872-D6102944472C}"/>
    <dgm:cxn modelId="{8DE779EC-229C-4916-951B-001C1F4A0321}" type="presOf" srcId="{02A725B0-444F-4B40-92D9-5FBD5FF08495}" destId="{B4013F42-D161-0E45-890C-54B80907D042}" srcOrd="0" destOrd="5" presId="urn:microsoft.com/office/officeart/2005/8/layout/hList1"/>
    <dgm:cxn modelId="{6157ED53-07A6-4051-9423-DFEAF436C0FA}" type="presParOf" srcId="{CB8E8C72-8DFC-CA4A-8B17-3E122CE259F8}" destId="{A2ACE30B-758F-A94E-9065-17D7A0514171}" srcOrd="0" destOrd="0" presId="urn:microsoft.com/office/officeart/2005/8/layout/hList1"/>
    <dgm:cxn modelId="{E8818FB3-E981-424D-9680-258840ED8457}" type="presParOf" srcId="{A2ACE30B-758F-A94E-9065-17D7A0514171}" destId="{05EDE430-2924-1A4E-BD46-4B65A7E6C527}" srcOrd="0" destOrd="0" presId="urn:microsoft.com/office/officeart/2005/8/layout/hList1"/>
    <dgm:cxn modelId="{B9E895B1-8641-4157-83C8-5B1257AA6183}" type="presParOf" srcId="{A2ACE30B-758F-A94E-9065-17D7A0514171}" destId="{528CB535-E440-5B47-8D72-62C932DFCDED}" srcOrd="1" destOrd="0" presId="urn:microsoft.com/office/officeart/2005/8/layout/hList1"/>
    <dgm:cxn modelId="{6D8F70E6-CA08-4F09-A960-340468862036}" type="presParOf" srcId="{CB8E8C72-8DFC-CA4A-8B17-3E122CE259F8}" destId="{552FE5A3-88F6-324B-92BD-983EDD6DBF28}" srcOrd="1" destOrd="0" presId="urn:microsoft.com/office/officeart/2005/8/layout/hList1"/>
    <dgm:cxn modelId="{30E40B76-DB80-4C22-9EC7-D7F5A85BED85}" type="presParOf" srcId="{CB8E8C72-8DFC-CA4A-8B17-3E122CE259F8}" destId="{853F2D1D-EA97-9641-8DCE-DA1576603FE1}" srcOrd="2" destOrd="0" presId="urn:microsoft.com/office/officeart/2005/8/layout/hList1"/>
    <dgm:cxn modelId="{68ED6D16-4F4D-439A-AACE-60CD56939015}" type="presParOf" srcId="{853F2D1D-EA97-9641-8DCE-DA1576603FE1}" destId="{A1335879-9AF5-9547-8444-225B9606D53B}" srcOrd="0" destOrd="0" presId="urn:microsoft.com/office/officeart/2005/8/layout/hList1"/>
    <dgm:cxn modelId="{3B163C69-ED7D-4C7F-871F-302214648209}" type="presParOf" srcId="{853F2D1D-EA97-9641-8DCE-DA1576603FE1}" destId="{901A9F2C-19B2-BB47-A35E-72A33582A851}" srcOrd="1" destOrd="0" presId="urn:microsoft.com/office/officeart/2005/8/layout/hList1"/>
    <dgm:cxn modelId="{13FA6269-C58A-4225-BB4F-27F8C817E305}" type="presParOf" srcId="{CB8E8C72-8DFC-CA4A-8B17-3E122CE259F8}" destId="{177AAD9A-F785-E44E-81F2-1BC945BA4FDA}" srcOrd="3" destOrd="0" presId="urn:microsoft.com/office/officeart/2005/8/layout/hList1"/>
    <dgm:cxn modelId="{7A5F6F73-279C-496A-BF29-5773D3EB8914}" type="presParOf" srcId="{CB8E8C72-8DFC-CA4A-8B17-3E122CE259F8}" destId="{91C47A94-64BE-6644-8B2D-4FE873905174}" srcOrd="4" destOrd="0" presId="urn:microsoft.com/office/officeart/2005/8/layout/hList1"/>
    <dgm:cxn modelId="{AF3522D3-34BC-4377-8AB5-88E680754874}" type="presParOf" srcId="{91C47A94-64BE-6644-8B2D-4FE873905174}" destId="{7783D475-4A91-5541-987C-EB1914ED9490}" srcOrd="0" destOrd="0" presId="urn:microsoft.com/office/officeart/2005/8/layout/hList1"/>
    <dgm:cxn modelId="{F0CDB32F-6E46-45CA-A2BE-2146D6D8F43A}" type="presParOf" srcId="{91C47A94-64BE-6644-8B2D-4FE873905174}" destId="{B4013F42-D161-0E45-890C-54B80907D042}" srcOrd="1" destOrd="0" presId="urn:microsoft.com/office/officeart/2005/8/layout/hList1"/>
    <dgm:cxn modelId="{644996FF-88F5-4A3E-B908-7C2728D503FF}" type="presParOf" srcId="{CB8E8C72-8DFC-CA4A-8B17-3E122CE259F8}" destId="{639AAC34-3B79-C142-83FF-F87972903B76}" srcOrd="5" destOrd="0" presId="urn:microsoft.com/office/officeart/2005/8/layout/hList1"/>
    <dgm:cxn modelId="{23142CB7-5AD7-46F9-8C2B-1DC389913662}" type="presParOf" srcId="{CB8E8C72-8DFC-CA4A-8B17-3E122CE259F8}" destId="{2E885D49-AB7C-F844-8971-6F6D84ACAD3F}" srcOrd="6" destOrd="0" presId="urn:microsoft.com/office/officeart/2005/8/layout/hList1"/>
    <dgm:cxn modelId="{F3C11525-9EEA-4882-B8EC-4656EA9CBF75}" type="presParOf" srcId="{2E885D49-AB7C-F844-8971-6F6D84ACAD3F}" destId="{890BB5D5-919B-EF4B-AE16-FC6341614884}" srcOrd="0" destOrd="0" presId="urn:microsoft.com/office/officeart/2005/8/layout/hList1"/>
    <dgm:cxn modelId="{67F271AF-18E8-43AF-A2CD-4667943F0316}" type="presParOf" srcId="{2E885D49-AB7C-F844-8971-6F6D84ACAD3F}" destId="{81FFC7CB-56CE-8144-AC6D-D9A78DA1278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3043" y="829838"/>
          <a:ext cx="1830155" cy="505969"/>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a:ln>
                <a:noFill/>
              </a:ln>
              <a:latin typeface="Rockwell"/>
              <a:cs typeface="Rockwell"/>
            </a:rPr>
            <a:t>Barriers</a:t>
          </a:r>
        </a:p>
      </dsp:txBody>
      <dsp:txXfrm>
        <a:off x="3043" y="829838"/>
        <a:ext cx="1830155" cy="505969"/>
      </dsp:txXfrm>
    </dsp:sp>
    <dsp:sp modelId="{528CB535-E440-5B47-8D72-62C932DFCDED}">
      <dsp:nvSpPr>
        <dsp:cNvPr id="0" name=""/>
        <dsp:cNvSpPr/>
      </dsp:nvSpPr>
      <dsp:spPr>
        <a:xfrm>
          <a:off x="3043" y="1320605"/>
          <a:ext cx="1830155" cy="3996719"/>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Illness, both chronic and acute</a:t>
          </a:r>
          <a:r>
            <a:rPr lang="en-US" sz="1200" b="0" kern="1200" dirty="0">
              <a:solidFill>
                <a:srgbClr val="FF0000"/>
              </a:solidFill>
              <a:latin typeface="Gill Sans MT"/>
              <a:cs typeface="Gill Sans MT"/>
            </a:rPr>
            <a:t> </a:t>
          </a:r>
          <a:r>
            <a:rPr lang="en-US" sz="1200" b="0" kern="1200" dirty="0">
              <a:solidFill>
                <a:srgbClr val="144056"/>
              </a:solidFill>
              <a:latin typeface="Gill Sans MT"/>
              <a:ea typeface="+mn-ea"/>
              <a:cs typeface="Gill Sans MT"/>
            </a:rPr>
            <a:t>– physical and mental</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Lack of health, mental health, vision, or dental care</a:t>
          </a:r>
          <a:endParaRPr lang="en-US" sz="1200" b="0" kern="1200" dirty="0">
            <a:solidFill>
              <a:schemeClr val="accent1"/>
            </a:solidFill>
            <a:latin typeface="Gill Sans MT"/>
            <a:cs typeface="Gill Sans MT"/>
          </a:endParaRP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Family responsibilities</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Trauma</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ea typeface="+mn-ea"/>
              <a:cs typeface="Gill Sans MT"/>
            </a:rPr>
            <a:t>Depression or anxiety</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Unsafe path to/from school</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Poor transportation</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Housing and food insecurity</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Frequent school changes</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Involvement with child welfare or juvenile justice systems</a:t>
          </a: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Inequitable access to resources due to bias &amp; discrimination.</a:t>
          </a:r>
        </a:p>
        <a:p>
          <a:pPr marL="114300" lvl="1" indent="-114300" algn="l" defTabSz="577850">
            <a:lnSpc>
              <a:spcPct val="90000"/>
            </a:lnSpc>
            <a:spcBef>
              <a:spcPct val="0"/>
            </a:spcBef>
            <a:spcAft>
              <a:spcPct val="15000"/>
            </a:spcAft>
            <a:buChar char="••"/>
          </a:pPr>
          <a:endParaRPr lang="en-US" sz="1300" b="0" kern="1200" dirty="0">
            <a:solidFill>
              <a:srgbClr val="144056"/>
            </a:solidFill>
            <a:latin typeface="Gill Sans MT"/>
            <a:cs typeface="Gill Sans MT"/>
          </a:endParaRPr>
        </a:p>
      </dsp:txBody>
      <dsp:txXfrm>
        <a:off x="3043" y="1320605"/>
        <a:ext cx="1830155" cy="3996719"/>
      </dsp:txXfrm>
    </dsp:sp>
    <dsp:sp modelId="{A1335879-9AF5-9547-8444-225B9606D53B}">
      <dsp:nvSpPr>
        <dsp:cNvPr id="0" name=""/>
        <dsp:cNvSpPr/>
      </dsp:nvSpPr>
      <dsp:spPr>
        <a:xfrm>
          <a:off x="2069033" y="832910"/>
          <a:ext cx="1830155" cy="505969"/>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a:ln>
                <a:noFill/>
              </a:ln>
              <a:latin typeface="Rockwell"/>
              <a:cs typeface="Rockwell"/>
            </a:rPr>
            <a:t>   Negative School Experiences</a:t>
          </a:r>
          <a:endParaRPr lang="en-US" sz="1400" kern="1200" dirty="0">
            <a:ln>
              <a:noFill/>
            </a:ln>
          </a:endParaRPr>
        </a:p>
      </dsp:txBody>
      <dsp:txXfrm>
        <a:off x="2069033" y="832910"/>
        <a:ext cx="1830155" cy="505969"/>
      </dsp:txXfrm>
    </dsp:sp>
    <dsp:sp modelId="{901A9F2C-19B2-BB47-A35E-72A33582A851}">
      <dsp:nvSpPr>
        <dsp:cNvPr id="0" name=""/>
        <dsp:cNvSpPr/>
      </dsp:nvSpPr>
      <dsp:spPr>
        <a:xfrm>
          <a:off x="2089421" y="1342866"/>
          <a:ext cx="1830155" cy="3996719"/>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Struggling academically and behaviorally</a:t>
          </a: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Ineffective or harmful interventions</a:t>
          </a: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Bored</a:t>
          </a: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Social challenges</a:t>
          </a: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Bullying</a:t>
          </a:r>
        </a:p>
        <a:p>
          <a:pPr marL="114300" lvl="1" indent="-118872" algn="l" defTabSz="577850">
            <a:lnSpc>
              <a:spcPct val="90000"/>
            </a:lnSpc>
            <a:spcBef>
              <a:spcPct val="0"/>
            </a:spcBef>
            <a:spcAft>
              <a:spcPct val="15000"/>
            </a:spcAft>
            <a:buChar char="••"/>
          </a:pPr>
          <a:r>
            <a:rPr lang="en-US" sz="1200" b="0" kern="1200" baseline="0" dirty="0">
              <a:solidFill>
                <a:srgbClr val="144056"/>
              </a:solidFill>
              <a:latin typeface="Gill Sans MT"/>
              <a:cs typeface="Gill Sans MT"/>
            </a:rPr>
            <a:t>Suspensions and expulsions</a:t>
          </a:r>
          <a:endParaRPr lang="en-US" sz="1200" b="0" kern="1200" dirty="0">
            <a:solidFill>
              <a:srgbClr val="144056"/>
            </a:solidFill>
            <a:latin typeface="Gill Sans MT"/>
            <a:cs typeface="Gill Sans MT"/>
          </a:endParaRP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Harsh, biased disciplinary practices especially for students of color</a:t>
          </a: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Negative attitudes of parents due to their own school experience</a:t>
          </a:r>
          <a:r>
            <a:rPr lang="en-US" sz="1200" b="0" kern="1200" baseline="0" dirty="0">
              <a:solidFill>
                <a:srgbClr val="144056"/>
              </a:solidFill>
              <a:latin typeface="Gill Sans MT"/>
              <a:cs typeface="Gill Sans MT"/>
            </a:rPr>
            <a:t> </a:t>
          </a:r>
          <a:endParaRPr lang="en-US" sz="1200" b="0" kern="1200" dirty="0">
            <a:solidFill>
              <a:srgbClr val="144056"/>
            </a:solidFill>
            <a:latin typeface="Gill Sans MT"/>
            <a:cs typeface="Gill Sans MT"/>
          </a:endParaRP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Undiagnosed disability</a:t>
          </a: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cs typeface="Gill Sans MT"/>
            </a:rPr>
            <a:t>Lack of appropriate accommodations for disability</a:t>
          </a:r>
        </a:p>
        <a:p>
          <a:pPr marL="114300" lvl="1" indent="-118872" algn="l" defTabSz="577850">
            <a:lnSpc>
              <a:spcPct val="90000"/>
            </a:lnSpc>
            <a:spcBef>
              <a:spcPct val="0"/>
            </a:spcBef>
            <a:spcAft>
              <a:spcPct val="15000"/>
            </a:spcAft>
            <a:buChar char="••"/>
          </a:pPr>
          <a:r>
            <a:rPr lang="en-US" sz="1200" b="0" kern="1200" dirty="0">
              <a:solidFill>
                <a:srgbClr val="144056"/>
              </a:solidFill>
              <a:latin typeface="Gill Sans MT"/>
              <a:ea typeface="+mn-ea"/>
              <a:cs typeface="Gill Sans MT"/>
            </a:rPr>
            <a:t>Pressure for academic success</a:t>
          </a:r>
        </a:p>
        <a:p>
          <a:pPr marL="114300" lvl="1" indent="0" algn="l" defTabSz="577850">
            <a:lnSpc>
              <a:spcPct val="90000"/>
            </a:lnSpc>
            <a:spcBef>
              <a:spcPct val="0"/>
            </a:spcBef>
            <a:spcAft>
              <a:spcPct val="15000"/>
            </a:spcAft>
            <a:buChar char="••"/>
          </a:pPr>
          <a:endParaRPr lang="en-US" sz="1300" kern="1200" dirty="0">
            <a:solidFill>
              <a:srgbClr val="144056"/>
            </a:solidFill>
            <a:latin typeface="Gill Sans MT"/>
            <a:cs typeface="Gill Sans MT"/>
          </a:endParaRPr>
        </a:p>
      </dsp:txBody>
      <dsp:txXfrm>
        <a:off x="2089421" y="1342866"/>
        <a:ext cx="1830155" cy="3996719"/>
      </dsp:txXfrm>
    </dsp:sp>
    <dsp:sp modelId="{7783D475-4A91-5541-987C-EB1914ED9490}">
      <dsp:nvSpPr>
        <dsp:cNvPr id="0" name=""/>
        <dsp:cNvSpPr/>
      </dsp:nvSpPr>
      <dsp:spPr>
        <a:xfrm>
          <a:off x="4175798" y="836897"/>
          <a:ext cx="1830155" cy="505969"/>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a:latin typeface="Rockwell"/>
              <a:cs typeface="Rockwell"/>
            </a:rPr>
            <a:t>Lack of Engagement</a:t>
          </a:r>
          <a:endParaRPr lang="en-US" sz="1400" b="1" kern="1200" dirty="0">
            <a:ln>
              <a:noFill/>
            </a:ln>
            <a:latin typeface="Rockwell"/>
            <a:cs typeface="Rockwell"/>
          </a:endParaRPr>
        </a:p>
      </dsp:txBody>
      <dsp:txXfrm>
        <a:off x="4175798" y="836897"/>
        <a:ext cx="1830155" cy="505969"/>
      </dsp:txXfrm>
    </dsp:sp>
    <dsp:sp modelId="{B4013F42-D161-0E45-890C-54B80907D042}">
      <dsp:nvSpPr>
        <dsp:cNvPr id="0" name=""/>
        <dsp:cNvSpPr/>
      </dsp:nvSpPr>
      <dsp:spPr>
        <a:xfrm>
          <a:off x="4161853" y="1342866"/>
          <a:ext cx="1830155" cy="3996719"/>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Lack of or inequitable access to challenging, culturally responsive, engaging instruction &amp; enrichment</a:t>
          </a:r>
          <a:endParaRPr lang="en-US" sz="1200" b="0" kern="1200" dirty="0">
            <a:solidFill>
              <a:srgbClr val="144056"/>
            </a:solidFill>
            <a:latin typeface="Gill Sans MT"/>
            <a:cs typeface="Gill Sans MT"/>
          </a:endParaRP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Lack of </a:t>
          </a:r>
          <a:r>
            <a:rPr lang="en-US" sz="1200" b="0" kern="1200" dirty="0">
              <a:solidFill>
                <a:srgbClr val="144056"/>
              </a:solidFill>
              <a:latin typeface="Gill Sans MT"/>
              <a:ea typeface="+mn-ea"/>
              <a:cs typeface="Gill Sans MT"/>
            </a:rPr>
            <a:t>or ineffective </a:t>
          </a:r>
          <a:r>
            <a:rPr lang="en-US" sz="1200" b="0" kern="1200" dirty="0">
              <a:solidFill>
                <a:srgbClr val="144056"/>
              </a:solidFill>
              <a:latin typeface="Gill Sans MT"/>
              <a:cs typeface="Gill Sans MT"/>
            </a:rPr>
            <a:t>academic, emotional and behavioral support</a:t>
          </a:r>
        </a:p>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No meaningful or negative relationships to adults in the school</a:t>
          </a:r>
        </a:p>
        <a:p>
          <a:pPr marL="114300" lvl="1" indent="-114300" algn="l" defTabSz="533400">
            <a:lnSpc>
              <a:spcPct val="90000"/>
            </a:lnSpc>
            <a:spcBef>
              <a:spcPct val="0"/>
            </a:spcBef>
            <a:spcAft>
              <a:spcPct val="15000"/>
            </a:spcAft>
            <a:buChar char="••"/>
          </a:pPr>
          <a:r>
            <a:rPr lang="en-US" sz="1200" b="0" i="0" kern="1200" dirty="0">
              <a:solidFill>
                <a:schemeClr val="accent1"/>
              </a:solidFill>
              <a:latin typeface="Gill Sans MT"/>
              <a:cs typeface="Gill Sans MT"/>
            </a:rPr>
            <a:t>Stronger ties with peers out of school than in school</a:t>
          </a:r>
          <a:endParaRPr lang="en-US" sz="1200" b="0" kern="1200" dirty="0">
            <a:solidFill>
              <a:schemeClr val="accent1"/>
            </a:solidFill>
            <a:latin typeface="Gill Sans MT"/>
            <a:cs typeface="Gill Sans MT"/>
          </a:endParaRPr>
        </a:p>
        <a:p>
          <a:pPr marL="114300" lvl="1" indent="-114300" algn="l" defTabSz="533400">
            <a:lnSpc>
              <a:spcPct val="90000"/>
            </a:lnSpc>
            <a:spcBef>
              <a:spcPct val="0"/>
            </a:spcBef>
            <a:spcAft>
              <a:spcPct val="15000"/>
            </a:spcAft>
            <a:buChar char="••"/>
          </a:pPr>
          <a:r>
            <a:rPr lang="en-US" sz="1200" b="0" kern="1200" dirty="0">
              <a:solidFill>
                <a:srgbClr val="144056"/>
              </a:solidFill>
              <a:latin typeface="Gill Sans MT"/>
              <a:cs typeface="Gill Sans MT"/>
            </a:rPr>
            <a:t>Unwelcoming</a:t>
          </a:r>
          <a:r>
            <a:rPr lang="en-US" sz="1200" b="0" kern="1200" baseline="0" dirty="0">
              <a:solidFill>
                <a:srgbClr val="144056"/>
              </a:solidFill>
              <a:latin typeface="Gill Sans MT"/>
              <a:cs typeface="Gill Sans MT"/>
            </a:rPr>
            <a:t> school climate</a:t>
          </a:r>
          <a:endParaRPr lang="en-US" sz="1200" b="0" kern="1200" dirty="0">
            <a:solidFill>
              <a:schemeClr val="accent1"/>
            </a:solidFill>
            <a:latin typeface="Gill Sans MT"/>
            <a:cs typeface="Gill Sans MT"/>
          </a:endParaRPr>
        </a:p>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Failure to earn credits/ no future plans</a:t>
          </a:r>
        </a:p>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Many teacher absences or long-term substitutes</a:t>
          </a:r>
        </a:p>
      </dsp:txBody>
      <dsp:txXfrm>
        <a:off x="4161853" y="1342866"/>
        <a:ext cx="1830155" cy="3996719"/>
      </dsp:txXfrm>
    </dsp:sp>
    <dsp:sp modelId="{890BB5D5-919B-EF4B-AE16-FC6341614884}">
      <dsp:nvSpPr>
        <dsp:cNvPr id="0" name=""/>
        <dsp:cNvSpPr/>
      </dsp:nvSpPr>
      <dsp:spPr>
        <a:xfrm>
          <a:off x="6262176" y="836897"/>
          <a:ext cx="1830155" cy="5059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a:ln>
                <a:noFill/>
              </a:ln>
              <a:latin typeface="Rockwell"/>
              <a:cs typeface="Rockwell"/>
            </a:rPr>
            <a:t>Misconceptions</a:t>
          </a:r>
          <a:endParaRPr lang="en-US" sz="1400" b="1" kern="1200" dirty="0">
            <a:latin typeface="Rockwell"/>
            <a:cs typeface="Rockwell"/>
          </a:endParaRPr>
        </a:p>
      </dsp:txBody>
      <dsp:txXfrm>
        <a:off x="6262176" y="836897"/>
        <a:ext cx="1830155" cy="505969"/>
      </dsp:txXfrm>
    </dsp:sp>
    <dsp:sp modelId="{81FFC7CB-56CE-8144-AC6D-D9A78DA12780}">
      <dsp:nvSpPr>
        <dsp:cNvPr id="0" name=""/>
        <dsp:cNvSpPr/>
      </dsp:nvSpPr>
      <dsp:spPr>
        <a:xfrm>
          <a:off x="6262176" y="1342866"/>
          <a:ext cx="1830155" cy="39967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Absences are only a problem if they are unexcused</a:t>
          </a:r>
        </a:p>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Missing 2 days per month doesn’t affect learning </a:t>
          </a:r>
        </a:p>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Sporadic absences aren’t a problem</a:t>
          </a:r>
        </a:p>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Attendance only matters in the older grades </a:t>
          </a:r>
        </a:p>
        <a:p>
          <a:pPr marL="114300" lvl="1" indent="-114300" algn="l" defTabSz="533400">
            <a:lnSpc>
              <a:spcPct val="90000"/>
            </a:lnSpc>
            <a:spcBef>
              <a:spcPct val="0"/>
            </a:spcBef>
            <a:spcAft>
              <a:spcPct val="15000"/>
            </a:spcAft>
            <a:buChar char="••"/>
          </a:pPr>
          <a:r>
            <a:rPr lang="en-US" sz="1200" b="0" kern="1200" dirty="0">
              <a:solidFill>
                <a:schemeClr val="accent1"/>
              </a:solidFill>
              <a:latin typeface="Gill Sans MT"/>
              <a:cs typeface="Gill Sans MT"/>
            </a:rPr>
            <a:t>Suspensions are not  relevant</a:t>
          </a:r>
        </a:p>
      </dsp:txBody>
      <dsp:txXfrm>
        <a:off x="6262176" y="1342866"/>
        <a:ext cx="1830155" cy="39967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23B3-DE60-ED42-AE8E-A0FBA97BEC2A}" type="datetimeFigureOut">
              <a:rPr lang="en-US" smtClean="0"/>
              <a:t>11/15/2019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65E1E0-18A5-C543-ADFB-252B23D393FE}" type="slidenum">
              <a:rPr lang="en-US" smtClean="0"/>
              <a:t>‹#›</a:t>
            </a:fld>
            <a:endParaRPr lang="en-US"/>
          </a:p>
        </p:txBody>
      </p:sp>
    </p:spTree>
    <p:extLst>
      <p:ext uri="{BB962C8B-B14F-4D97-AF65-F5344CB8AC3E}">
        <p14:creationId xmlns:p14="http://schemas.microsoft.com/office/powerpoint/2010/main" val="381943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08811-23F5-4FD6-BCEB-A032E8D52BF6}" type="datetimeFigureOut">
              <a:rPr lang="en-US" smtClean="0"/>
              <a:t>11/15/2019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48522-4AF3-4922-9CD0-EA59284A94D7}" type="slidenum">
              <a:rPr lang="en-US" smtClean="0"/>
              <a:t>‹#›</a:t>
            </a:fld>
            <a:endParaRPr lang="en-US"/>
          </a:p>
        </p:txBody>
      </p:sp>
    </p:spTree>
    <p:extLst>
      <p:ext uri="{BB962C8B-B14F-4D97-AF65-F5344CB8AC3E}">
        <p14:creationId xmlns:p14="http://schemas.microsoft.com/office/powerpoint/2010/main" val="414039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a:t>
            </a:r>
            <a:r>
              <a:rPr lang="en-US" sz="1200" kern="1200" baseline="0" dirty="0" smtClean="0">
                <a:solidFill>
                  <a:schemeClr val="tx1"/>
                </a:solidFill>
                <a:effectLst/>
                <a:latin typeface="+mn-lt"/>
                <a:ea typeface="+mn-ea"/>
                <a:cs typeface="+mn-cs"/>
              </a:rPr>
              <a:t> we jump into the meat of the conversation, let’s spend a moment grounding the conversation.  </a:t>
            </a:r>
            <a:r>
              <a:rPr lang="en-US" sz="1200" kern="1200" dirty="0" smtClean="0">
                <a:solidFill>
                  <a:schemeClr val="tx1"/>
                </a:solidFill>
                <a:effectLst/>
                <a:latin typeface="+mn-lt"/>
                <a:ea typeface="+mn-ea"/>
                <a:cs typeface="+mn-cs"/>
              </a:rPr>
              <a:t>Today’s discussion is about helping child health providers better understand the connection between health and absenteeism, and digging into the “why” and “how” clinicians can engage on this important issue.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asked about their work to address school attendance, pediatricians often acknowledge that school attendance is important – but be unclear about why and how the</a:t>
            </a:r>
            <a:r>
              <a:rPr lang="en-US" sz="1200" kern="1200" baseline="0" dirty="0" smtClean="0">
                <a:solidFill>
                  <a:schemeClr val="tx1"/>
                </a:solidFill>
                <a:effectLst/>
                <a:latin typeface="+mn-lt"/>
                <a:ea typeface="+mn-ea"/>
                <a:cs typeface="+mn-cs"/>
              </a:rPr>
              <a:t> topic should be prioritized </a:t>
            </a:r>
            <a:r>
              <a:rPr lang="en-US" sz="1200" kern="1200" dirty="0" smtClean="0">
                <a:solidFill>
                  <a:schemeClr val="tx1"/>
                </a:solidFill>
                <a:effectLst/>
                <a:latin typeface="+mn-lt"/>
                <a:ea typeface="+mn-ea"/>
                <a:cs typeface="+mn-cs"/>
              </a:rPr>
              <a:t>among ALL of the other things to be</a:t>
            </a:r>
            <a:r>
              <a:rPr lang="en-US" sz="1200" kern="1200" baseline="0" dirty="0" smtClean="0">
                <a:solidFill>
                  <a:schemeClr val="tx1"/>
                </a:solidFill>
                <a:effectLst/>
                <a:latin typeface="+mn-lt"/>
                <a:ea typeface="+mn-ea"/>
                <a:cs typeface="+mn-cs"/>
              </a:rPr>
              <a:t> addressed in clinical practice.  </a:t>
            </a:r>
            <a:r>
              <a:rPr lang="en-US" sz="1200" kern="1200" dirty="0" smtClean="0">
                <a:solidFill>
                  <a:schemeClr val="tx1"/>
                </a:solidFill>
                <a:effectLst/>
                <a:latin typeface="+mn-lt"/>
                <a:ea typeface="+mn-ea"/>
                <a:cs typeface="+mn-cs"/>
              </a:rPr>
              <a:t>If you’re thinking about that question right now, consider the</a:t>
            </a:r>
            <a:r>
              <a:rPr lang="en-US" sz="1200" kern="1200" baseline="0" dirty="0" smtClean="0">
                <a:solidFill>
                  <a:schemeClr val="tx1"/>
                </a:solidFill>
                <a:effectLst/>
                <a:latin typeface="+mn-lt"/>
                <a:ea typeface="+mn-ea"/>
                <a:cs typeface="+mn-cs"/>
              </a:rPr>
              <a:t> challenge to reflect on </a:t>
            </a:r>
            <a:r>
              <a:rPr lang="en-US" sz="1200" kern="1200" dirty="0" smtClean="0">
                <a:solidFill>
                  <a:schemeClr val="tx1"/>
                </a:solidFill>
                <a:effectLst/>
                <a:latin typeface="+mn-lt"/>
                <a:ea typeface="+mn-ea"/>
                <a:cs typeface="+mn-cs"/>
              </a:rPr>
              <a:t>school attendance as the sixth vital sign.  We know that school absences often result from health and social challenges for our patients and their families, and that in asking about school absences, we may unearth concerns that we are well suited to address but wouldn’t otherwise have heard about.  We also know that excessive absences from school are strongly correlated with academic failure, which is associated in turn with long-term health impacts.  In that light, addressing school absences and academic performance may be one of the leading opportunities we have to support our patient’s long-term health and wellbeing.</a:t>
            </a:r>
          </a:p>
          <a:p>
            <a:r>
              <a:rPr lang="en-US" sz="1200" kern="1200" dirty="0" smtClean="0">
                <a:solidFill>
                  <a:schemeClr val="tx1"/>
                </a:solidFill>
                <a:effectLst/>
                <a:latin typeface="+mn-lt"/>
                <a:ea typeface="+mn-ea"/>
                <a:cs typeface="+mn-cs"/>
              </a:rPr>
              <a:t> </a:t>
            </a:r>
          </a:p>
          <a:p>
            <a:r>
              <a:rPr lang="en-US" dirty="0" smtClean="0"/>
              <a:t>With</a:t>
            </a:r>
            <a:r>
              <a:rPr lang="en-US" baseline="0" dirty="0" smtClean="0"/>
              <a:t> that, let’s move on to a case study.</a:t>
            </a:r>
            <a:endParaRPr lang="en-US" dirty="0"/>
          </a:p>
        </p:txBody>
      </p:sp>
      <p:sp>
        <p:nvSpPr>
          <p:cNvPr id="4" name="Slide Number Placeholder 3"/>
          <p:cNvSpPr>
            <a:spLocks noGrp="1"/>
          </p:cNvSpPr>
          <p:nvPr>
            <p:ph type="sldNum" sz="quarter" idx="10"/>
          </p:nvPr>
        </p:nvSpPr>
        <p:spPr/>
        <p:txBody>
          <a:bodyPr/>
          <a:lstStyle/>
          <a:p>
            <a:fld id="{95148522-4AF3-4922-9CD0-EA59284A94D7}" type="slidenum">
              <a:rPr lang="en-US" smtClean="0"/>
              <a:t>4</a:t>
            </a:fld>
            <a:endParaRPr lang="en-US"/>
          </a:p>
        </p:txBody>
      </p:sp>
    </p:spTree>
    <p:extLst>
      <p:ext uri="{BB962C8B-B14F-4D97-AF65-F5344CB8AC3E}">
        <p14:creationId xmlns:p14="http://schemas.microsoft.com/office/powerpoint/2010/main" val="327514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04404-AFAD-49E7-A4C5-1A2D7AD077C3}" type="slidenum">
              <a:rPr lang="en-US" smtClean="0"/>
              <a:t>26</a:t>
            </a:fld>
            <a:endParaRPr lang="en-US"/>
          </a:p>
        </p:txBody>
      </p:sp>
    </p:spTree>
    <p:extLst>
      <p:ext uri="{BB962C8B-B14F-4D97-AF65-F5344CB8AC3E}">
        <p14:creationId xmlns:p14="http://schemas.microsoft.com/office/powerpoint/2010/main" val="216264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04404-AFAD-49E7-A4C5-1A2D7AD077C3}" type="slidenum">
              <a:rPr lang="en-US" smtClean="0"/>
              <a:t>27</a:t>
            </a:fld>
            <a:endParaRPr lang="en-US"/>
          </a:p>
        </p:txBody>
      </p:sp>
    </p:spTree>
    <p:extLst>
      <p:ext uri="{BB962C8B-B14F-4D97-AF65-F5344CB8AC3E}">
        <p14:creationId xmlns:p14="http://schemas.microsoft.com/office/powerpoint/2010/main" val="238934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04404-AFAD-49E7-A4C5-1A2D7AD077C3}" type="slidenum">
              <a:rPr lang="en-US" smtClean="0"/>
              <a:t>28</a:t>
            </a:fld>
            <a:endParaRPr lang="en-US"/>
          </a:p>
        </p:txBody>
      </p:sp>
    </p:spTree>
    <p:extLst>
      <p:ext uri="{BB962C8B-B14F-4D97-AF65-F5344CB8AC3E}">
        <p14:creationId xmlns:p14="http://schemas.microsoft.com/office/powerpoint/2010/main" val="224424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components of this model are: health education; physical education and physical activity; nutrition environment and services; health services; counseling, psychological, and social services; social and emotional climate; physical environment; employee wellness; family engagement; and community involvement.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a:t>
            </a:r>
            <a:r>
              <a:rPr lang="en-US" sz="1200" kern="1200" dirty="0">
                <a:solidFill>
                  <a:schemeClr val="tx1"/>
                </a:solidFill>
                <a:effectLst/>
                <a:latin typeface="+mn-lt"/>
                <a:ea typeface="+mn-ea"/>
                <a:cs typeface="+mn-cs"/>
              </a:rPr>
              <a:t>not all of these components have been studied in relation to school attendance, a recent, comprehensive summary of the literature indicates that each component plays a role in improving children’s academic </a:t>
            </a:r>
            <a:r>
              <a:rPr lang="en-US" sz="1200" kern="1200" dirty="0" smtClean="0">
                <a:solidFill>
                  <a:schemeClr val="tx1"/>
                </a:solidFill>
                <a:effectLst/>
                <a:latin typeface="+mn-lt"/>
                <a:ea typeface="+mn-ea"/>
                <a:cs typeface="+mn-cs"/>
              </a:rPr>
              <a:t>performance. </a:t>
            </a:r>
            <a:r>
              <a:rPr lang="en-US" sz="1200" kern="1200" dirty="0">
                <a:solidFill>
                  <a:schemeClr val="tx1"/>
                </a:solidFill>
                <a:effectLst/>
                <a:latin typeface="+mn-lt"/>
                <a:ea typeface="+mn-ea"/>
                <a:cs typeface="+mn-cs"/>
              </a:rPr>
              <a:t>Aspects of nutrition services (breakfast at school); health services (nursing services); counseling, psychological, and social services (school-based mental health care); social and emotional school climate (school connectedness); physical environment (full spectrum lighting, reduction of physical threats, indoor air quality); family engagement; and community involvement have all been associated with improved school </a:t>
            </a:r>
            <a:r>
              <a:rPr lang="en-US" sz="1200" kern="1200" dirty="0" smtClean="0">
                <a:solidFill>
                  <a:schemeClr val="tx1"/>
                </a:solidFill>
                <a:effectLst/>
                <a:latin typeface="+mn-lt"/>
                <a:ea typeface="+mn-ea"/>
                <a:cs typeface="+mn-cs"/>
              </a:rPr>
              <a:t>attendance.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E04404-AFAD-49E7-A4C5-1A2D7AD077C3}" type="slidenum">
              <a:rPr lang="en-US" smtClean="0"/>
              <a:t>29</a:t>
            </a:fld>
            <a:endParaRPr lang="en-US"/>
          </a:p>
        </p:txBody>
      </p:sp>
    </p:spTree>
    <p:extLst>
      <p:ext uri="{BB962C8B-B14F-4D97-AF65-F5344CB8AC3E}">
        <p14:creationId xmlns:p14="http://schemas.microsoft.com/office/powerpoint/2010/main" val="58649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48522-4AF3-4922-9CD0-EA59284A94D7}" type="slidenum">
              <a:rPr lang="en-US" smtClean="0"/>
              <a:t>37</a:t>
            </a:fld>
            <a:endParaRPr lang="en-US"/>
          </a:p>
        </p:txBody>
      </p:sp>
    </p:spTree>
    <p:extLst>
      <p:ext uri="{BB962C8B-B14F-4D97-AF65-F5344CB8AC3E}">
        <p14:creationId xmlns:p14="http://schemas.microsoft.com/office/powerpoint/2010/main" val="398528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health care team members:</a:t>
            </a:r>
          </a:p>
          <a:p>
            <a:pPr marL="228600" indent="-228600">
              <a:buAutoNum type="arabicParenR"/>
            </a:pPr>
            <a:r>
              <a:rPr lang="en-US" dirty="0" smtClean="0"/>
              <a:t>In this case, the clinic had</a:t>
            </a:r>
            <a:r>
              <a:rPr lang="en-US" baseline="0" dirty="0" smtClean="0"/>
              <a:t> family </a:t>
            </a:r>
            <a:r>
              <a:rPr lang="en-US" dirty="0" smtClean="0"/>
              <a:t>navigators who </a:t>
            </a:r>
            <a:r>
              <a:rPr lang="en-US" dirty="0"/>
              <a:t>were able to reach out to Jane’s mom and give her information about low-income housing options and discuss how to address her transportation issues for getting Jane to </a:t>
            </a:r>
            <a:r>
              <a:rPr lang="en-US" dirty="0" smtClean="0"/>
              <a:t>school.</a:t>
            </a:r>
            <a:endParaRPr lang="en-US" dirty="0"/>
          </a:p>
          <a:p>
            <a:pPr marL="228600" indent="-228600">
              <a:buAutoNum type="arabicParenR"/>
            </a:pPr>
            <a:r>
              <a:rPr lang="en-US" dirty="0" smtClean="0"/>
              <a:t>The</a:t>
            </a:r>
            <a:r>
              <a:rPr lang="en-US" baseline="0" dirty="0" smtClean="0"/>
              <a:t> clinic’s</a:t>
            </a:r>
            <a:r>
              <a:rPr lang="en-US" dirty="0" smtClean="0"/>
              <a:t> </a:t>
            </a:r>
            <a:r>
              <a:rPr lang="en-US" dirty="0"/>
              <a:t>medical assistant had Jane’s mother sign a release of information between our clinic and Jane’s school and faxed it to the </a:t>
            </a:r>
            <a:r>
              <a:rPr lang="en-US" dirty="0" smtClean="0"/>
              <a:t>school.</a:t>
            </a:r>
            <a:endParaRPr lang="en-US" dirty="0"/>
          </a:p>
          <a:p>
            <a:pPr marL="228600" indent="-228600">
              <a:buAutoNum type="arabicParenR"/>
            </a:pPr>
            <a:r>
              <a:rPr lang="en-US" dirty="0" smtClean="0"/>
              <a:t>The</a:t>
            </a:r>
            <a:r>
              <a:rPr lang="en-US" baseline="0" dirty="0" smtClean="0"/>
              <a:t> pediatrician</a:t>
            </a:r>
            <a:r>
              <a:rPr lang="en-US" dirty="0" smtClean="0"/>
              <a:t> </a:t>
            </a:r>
            <a:r>
              <a:rPr lang="en-US" dirty="0"/>
              <a:t>reached out the school nurse to touch base about </a:t>
            </a:r>
            <a:r>
              <a:rPr lang="en-US" dirty="0" smtClean="0"/>
              <a:t>her </a:t>
            </a:r>
            <a:r>
              <a:rPr lang="en-US" dirty="0"/>
              <a:t>concerns for bullying and anxiety; Jane’s school had regular meetings to talk about students who needed extra support; the school nurse got Jane added to a regular meeting agenda and the school counselor was able to provide Jane with some support for her anxiety at </a:t>
            </a:r>
            <a:r>
              <a:rPr lang="en-US" dirty="0" smtClean="0"/>
              <a:t>school</a:t>
            </a:r>
            <a:r>
              <a:rPr lang="en-US" dirty="0" smtClean="0"/>
              <a:t>.</a:t>
            </a:r>
            <a:endParaRPr lang="en-US" dirty="0"/>
          </a:p>
        </p:txBody>
      </p:sp>
      <p:sp>
        <p:nvSpPr>
          <p:cNvPr id="4" name="Slide Number Placeholder 3"/>
          <p:cNvSpPr>
            <a:spLocks noGrp="1"/>
          </p:cNvSpPr>
          <p:nvPr>
            <p:ph type="sldNum" sz="quarter" idx="5"/>
          </p:nvPr>
        </p:nvSpPr>
        <p:spPr/>
        <p:txBody>
          <a:bodyPr/>
          <a:lstStyle/>
          <a:p>
            <a:fld id="{95148522-4AF3-4922-9CD0-EA59284A94D7}" type="slidenum">
              <a:rPr lang="en-US" smtClean="0"/>
              <a:t>7</a:t>
            </a:fld>
            <a:endParaRPr lang="en-US"/>
          </a:p>
        </p:txBody>
      </p:sp>
    </p:spTree>
    <p:extLst>
      <p:ext uri="{BB962C8B-B14F-4D97-AF65-F5344CB8AC3E}">
        <p14:creationId xmlns:p14="http://schemas.microsoft.com/office/powerpoint/2010/main" val="339732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48522-4AF3-4922-9CD0-EA59284A94D7}" type="slidenum">
              <a:rPr lang="en-US" smtClean="0"/>
              <a:t>8</a:t>
            </a:fld>
            <a:endParaRPr lang="en-US"/>
          </a:p>
        </p:txBody>
      </p:sp>
    </p:spTree>
    <p:extLst>
      <p:ext uri="{BB962C8B-B14F-4D97-AF65-F5344CB8AC3E}">
        <p14:creationId xmlns:p14="http://schemas.microsoft.com/office/powerpoint/2010/main" val="204505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Shape 109">
            <a:extLst>
              <a:ext uri="{FF2B5EF4-FFF2-40B4-BE49-F238E27FC236}">
                <a16:creationId xmlns="" xmlns:a16="http://schemas.microsoft.com/office/drawing/2014/main" id="{747694EC-4571-4AA4-A812-34BE276D9C7F}"/>
              </a:ext>
            </a:extLst>
          </p:cNvPr>
          <p:cNvSpPr>
            <a:spLocks noGrp="1" noRot="1" noChangeAspect="1" noTextEdit="1"/>
          </p:cNvSpPr>
          <p:nvPr>
            <p:ph type="sldImg" idx="2"/>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hape 110">
            <a:extLst>
              <a:ext uri="{FF2B5EF4-FFF2-40B4-BE49-F238E27FC236}">
                <a16:creationId xmlns="" xmlns:a16="http://schemas.microsoft.com/office/drawing/2014/main" id="{316713C0-7049-42AF-9EDE-44DD5D472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733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 xmlns:a16="http://schemas.microsoft.com/office/drawing/2014/main" id="{1765D97D-9908-47F2-B730-06370FEE7286}"/>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 xmlns:a16="http://schemas.microsoft.com/office/drawing/2014/main" id="{DC4EEF59-6FEE-426D-B807-99833D5531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ea typeface="ＭＳ Ｐゴシック" panose="020B0600070205080204" pitchFamily="34" charset="-128"/>
            </a:endParaRPr>
          </a:p>
        </p:txBody>
      </p:sp>
      <p:sp>
        <p:nvSpPr>
          <p:cNvPr id="71684" name="Slide Number Placeholder 3">
            <a:extLst>
              <a:ext uri="{FF2B5EF4-FFF2-40B4-BE49-F238E27FC236}">
                <a16:creationId xmlns="" xmlns:a16="http://schemas.microsoft.com/office/drawing/2014/main" id="{62AEE83A-95B8-4B55-B907-AAB41A11E6E0}"/>
              </a:ext>
            </a:extLst>
          </p:cNvPr>
          <p:cNvSpPr>
            <a:spLocks noGrp="1"/>
          </p:cNvSpPr>
          <p:nvPr>
            <p:ph type="sldNum" sz="quarter" idx="5"/>
          </p:nvPr>
        </p:nvSpPr>
        <p:spPr bwMode="auto">
          <a:xfrm>
            <a:off x="4097338" y="9040813"/>
            <a:ext cx="3135312"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D3BE09A-1734-410F-86B9-236C85B10C8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8928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 xmlns:a16="http://schemas.microsoft.com/office/drawing/2014/main" id="{13704AAB-FDC9-42F3-8423-17C925EB11C9}"/>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 xmlns:a16="http://schemas.microsoft.com/office/drawing/2014/main" id="{76BF4883-B20C-44BD-BABE-93C386DC73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Now that 36 states plus DC have elected to include chronic absence as a school quality metric in their </a:t>
            </a:r>
            <a:r>
              <a:rPr lang="en-US" altLang="en-US" dirty="0" smtClean="0">
                <a:ea typeface="ＭＳ Ｐゴシック" panose="020B0600070205080204" pitchFamily="34" charset="-128"/>
              </a:rPr>
              <a:t>accountability</a:t>
            </a:r>
            <a:r>
              <a:rPr lang="en-US" altLang="en-US" baseline="0" dirty="0" smtClean="0">
                <a:ea typeface="ＭＳ Ｐゴシック" panose="020B0600070205080204" pitchFamily="34" charset="-128"/>
              </a:rPr>
              <a:t> plans under the Every Student Succeeds Act</a:t>
            </a:r>
            <a:r>
              <a:rPr lang="en-US" altLang="en-US" dirty="0" smtClean="0">
                <a:ea typeface="ＭＳ Ｐゴシック" panose="020B0600070205080204" pitchFamily="34" charset="-128"/>
              </a:rPr>
              <a:t>, </a:t>
            </a:r>
            <a:r>
              <a:rPr lang="en-US" altLang="en-US" dirty="0">
                <a:ea typeface="ＭＳ Ｐゴシック" panose="020B0600070205080204" pitchFamily="34" charset="-128"/>
              </a:rPr>
              <a:t>there is new attention being paid to </a:t>
            </a:r>
            <a:r>
              <a:rPr lang="en-US" altLang="en-US" dirty="0" smtClean="0">
                <a:ea typeface="ＭＳ Ｐゴシック" panose="020B0600070205080204" pitchFamily="34" charset="-128"/>
              </a:rPr>
              <a:t>it</a:t>
            </a:r>
            <a:r>
              <a:rPr lang="en-US" altLang="en-US" baseline="0" dirty="0" smtClean="0">
                <a:ea typeface="ＭＳ Ｐゴシック" panose="020B0600070205080204" pitchFamily="34" charset="-128"/>
              </a:rPr>
              <a:t> across the country.</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4573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 xmlns:a16="http://schemas.microsoft.com/office/drawing/2014/main" id="{072B5FF4-F835-4980-9631-A124C092254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 xmlns:a16="http://schemas.microsoft.com/office/drawing/2014/main" id="{9923982F-7DC4-47F4-BD52-62B4291DB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75780" name="Slide Number Placeholder 3">
            <a:extLst>
              <a:ext uri="{FF2B5EF4-FFF2-40B4-BE49-F238E27FC236}">
                <a16:creationId xmlns="" xmlns:a16="http://schemas.microsoft.com/office/drawing/2014/main" id="{120E5B36-CAA4-4476-8755-5B75C848BEC7}"/>
              </a:ext>
            </a:extLst>
          </p:cNvPr>
          <p:cNvSpPr>
            <a:spLocks noGrp="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47E9263-036D-41F5-9E31-F912BC1083F6}"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038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 xmlns:a16="http://schemas.microsoft.com/office/drawing/2014/main" id="{D897A740-F961-4FD8-959D-583FBE808E75}"/>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 xmlns:a16="http://schemas.microsoft.com/office/drawing/2014/main" id="{5F142024-657F-480B-88E6-14E3349F67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For those of you who want to dig more deeply into differential rates of chronic absence at the school, district, and state level, </a:t>
            </a:r>
            <a:r>
              <a:rPr lang="en-US" altLang="en-US" dirty="0" smtClean="0">
                <a:ea typeface="ＭＳ Ｐゴシック" panose="020B0600070205080204" pitchFamily="34" charset="-128"/>
              </a:rPr>
              <a:t>you might be interested in The </a:t>
            </a:r>
            <a:r>
              <a:rPr lang="en-US" altLang="en-US" dirty="0">
                <a:ea typeface="ＭＳ Ｐゴシック" panose="020B0600070205080204" pitchFamily="34" charset="-128"/>
              </a:rPr>
              <a:t>Hamilton Project’s interactive Chronic Absence across the United States. In the example, we see how the rates of chronic absence differ by student characteristic for the whole state of Pennsylvania. </a:t>
            </a:r>
          </a:p>
        </p:txBody>
      </p:sp>
    </p:spTree>
    <p:extLst>
      <p:ext uri="{BB962C8B-B14F-4D97-AF65-F5344CB8AC3E}">
        <p14:creationId xmlns:p14="http://schemas.microsoft.com/office/powerpoint/2010/main" val="229544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 xmlns:a16="http://schemas.microsoft.com/office/drawing/2014/main" id="{5DA8F90A-7397-4E25-B062-DD3D4BB08D5D}"/>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 xmlns:a16="http://schemas.microsoft.com/office/drawing/2014/main" id="{4EE9E0AE-433F-4FF2-B36D-BC5CA6DAA4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80900" name="Slide Number Placeholder 3">
            <a:extLst>
              <a:ext uri="{FF2B5EF4-FFF2-40B4-BE49-F238E27FC236}">
                <a16:creationId xmlns="" xmlns:a16="http://schemas.microsoft.com/office/drawing/2014/main" id="{F6562A09-E2BC-40A1-A01A-D81116676D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88FE9F-7570-4724-8161-CB9503CBD6D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2424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00746"/>
            <a:ext cx="7772400" cy="923330"/>
          </a:xfrm>
        </p:spPr>
        <p:txBody>
          <a:bodyPr lIns="0" tIns="0" rIns="0" bIns="0" anchor="t" anchorCtr="0">
            <a:spAutoFit/>
          </a:bodyPr>
          <a:lstStyle>
            <a:lvl1pPr>
              <a:defRPr sz="6000" baseline="0">
                <a:solidFill>
                  <a:schemeClr val="bg1"/>
                </a:solidFill>
                <a:latin typeface="+mn-lt"/>
              </a:defRPr>
            </a:lvl1pPr>
          </a:lstStyle>
          <a:p>
            <a:r>
              <a:rPr lang="en-US" dirty="0"/>
              <a:t>Presentation Title</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9185" y="4405863"/>
            <a:ext cx="2761182" cy="406576"/>
          </a:xfrm>
          <a:prstGeom prst="rect">
            <a:avLst/>
          </a:prstGeom>
        </p:spPr>
      </p:pic>
      <p:sp>
        <p:nvSpPr>
          <p:cNvPr id="6" name="Picture Placeholder 2"/>
          <p:cNvSpPr>
            <a:spLocks noGrp="1"/>
          </p:cNvSpPr>
          <p:nvPr>
            <p:ph type="pic" idx="1" hasCustomPrompt="1"/>
          </p:nvPr>
        </p:nvSpPr>
        <p:spPr>
          <a:xfrm>
            <a:off x="0" y="2503264"/>
            <a:ext cx="4171758" cy="2640236"/>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spTree>
    <p:extLst>
      <p:ext uri="{BB962C8B-B14F-4D97-AF65-F5344CB8AC3E}">
        <p14:creationId xmlns:p14="http://schemas.microsoft.com/office/powerpoint/2010/main" val="323340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2" name="Shape 89">
            <a:extLst>
              <a:ext uri="{FF2B5EF4-FFF2-40B4-BE49-F238E27FC236}">
                <a16:creationId xmlns="" xmlns:a16="http://schemas.microsoft.com/office/drawing/2014/main" id="{468C6108-D39B-43DE-A7FA-56E1CA217842}"/>
              </a:ext>
            </a:extLst>
          </p:cNvPr>
          <p:cNvSpPr>
            <a:spLocks noChangeArrowheads="1"/>
          </p:cNvSpPr>
          <p:nvPr/>
        </p:nvSpPr>
        <p:spPr bwMode="auto">
          <a:xfrm>
            <a:off x="0" y="4294586"/>
            <a:ext cx="9144000" cy="240506"/>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3" name="Shape 90">
            <a:extLst>
              <a:ext uri="{FF2B5EF4-FFF2-40B4-BE49-F238E27FC236}">
                <a16:creationId xmlns="" xmlns:a16="http://schemas.microsoft.com/office/drawing/2014/main" id="{B643FC3F-F525-49B5-B0AE-4D7DE61A71AB}"/>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4" name="Shape 91">
            <a:extLst>
              <a:ext uri="{FF2B5EF4-FFF2-40B4-BE49-F238E27FC236}">
                <a16:creationId xmlns="" xmlns:a16="http://schemas.microsoft.com/office/drawing/2014/main" id="{BCC5B76C-951B-4BF9-ACC6-558AE8C19E8E}"/>
              </a:ext>
            </a:extLst>
          </p:cNvPr>
          <p:cNvSpPr>
            <a:spLocks noChangeArrowheads="1"/>
          </p:cNvSpPr>
          <p:nvPr/>
        </p:nvSpPr>
        <p:spPr bwMode="auto">
          <a:xfrm>
            <a:off x="0" y="500062"/>
            <a:ext cx="9144000" cy="3824288"/>
          </a:xfrm>
          <a:prstGeom prst="rect">
            <a:avLst/>
          </a:prstGeom>
          <a:solidFill>
            <a:srgbClr val="FFFFFF"/>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5" name="Shape 92">
            <a:extLst>
              <a:ext uri="{FF2B5EF4-FFF2-40B4-BE49-F238E27FC236}">
                <a16:creationId xmlns="" xmlns:a16="http://schemas.microsoft.com/office/drawing/2014/main" id="{F703AFE0-4395-4027-AB3D-CD40BE227AEA}"/>
              </a:ext>
            </a:extLst>
          </p:cNvPr>
          <p:cNvSpPr>
            <a:spLocks noChangeArrowheads="1"/>
          </p:cNvSpPr>
          <p:nvPr/>
        </p:nvSpPr>
        <p:spPr bwMode="auto">
          <a:xfrm>
            <a:off x="0" y="4494611"/>
            <a:ext cx="9144000" cy="116681"/>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93">
            <a:extLst>
              <a:ext uri="{FF2B5EF4-FFF2-40B4-BE49-F238E27FC236}">
                <a16:creationId xmlns="" xmlns:a16="http://schemas.microsoft.com/office/drawing/2014/main" id="{90F7D222-898E-4DB4-AA31-7F93B3911356}"/>
              </a:ext>
            </a:extLst>
          </p:cNvPr>
          <p:cNvSpPr>
            <a:spLocks noChangeArrowheads="1"/>
          </p:cNvSpPr>
          <p:nvPr/>
        </p:nvSpPr>
        <p:spPr bwMode="auto">
          <a:xfrm>
            <a:off x="0" y="4585098"/>
            <a:ext cx="9144000" cy="55840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Tree>
    <p:extLst>
      <p:ext uri="{BB962C8B-B14F-4D97-AF65-F5344CB8AC3E}">
        <p14:creationId xmlns:p14="http://schemas.microsoft.com/office/powerpoint/2010/main" val="183906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975A37-EFEB-4984-9B9D-E2159AF8407D}"/>
              </a:ext>
            </a:extLst>
          </p:cNvPr>
          <p:cNvSpPr>
            <a:spLocks noGrp="1"/>
          </p:cNvSpPr>
          <p:nvPr>
            <p:ph type="dt" sz="half" idx="10"/>
          </p:nvPr>
        </p:nvSpPr>
        <p:spPr bwMode="auto">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defTabSz="685800" eaLnBrk="1" hangingPunct="1">
              <a:defRPr sz="1050">
                <a:solidFill>
                  <a:srgbClr val="40404F"/>
                </a:solidFill>
                <a:cs typeface="Arial" pitchFamily="34" charset="0"/>
                <a:sym typeface="Arial" pitchFamily="34" charset="0"/>
              </a:defRPr>
            </a:lvl1pPr>
          </a:lstStyle>
          <a:p>
            <a:pPr>
              <a:defRPr/>
            </a:pPr>
            <a:fld id="{79C05C46-CB60-4426-BC0A-B31D369C1069}" type="datetimeFigureOut">
              <a:rPr lang="en-US" altLang="en-US"/>
              <a:pPr>
                <a:defRPr/>
              </a:pPr>
              <a:t>11/15/2019</a:t>
            </a:fld>
            <a:endParaRPr lang="en-US" altLang="en-US"/>
          </a:p>
        </p:txBody>
      </p:sp>
      <p:sp>
        <p:nvSpPr>
          <p:cNvPr id="5" name="Footer Placeholder 4">
            <a:extLst>
              <a:ext uri="{FF2B5EF4-FFF2-40B4-BE49-F238E27FC236}">
                <a16:creationId xmlns="" xmlns:a16="http://schemas.microsoft.com/office/drawing/2014/main" id="{93868247-CE66-48C0-A753-D2821A676BB0}"/>
              </a:ext>
            </a:extLst>
          </p:cNvPr>
          <p:cNvSpPr>
            <a:spLocks noGrp="1"/>
          </p:cNvSpPr>
          <p:nvPr>
            <p:ph type="ftr" sz="quarter" idx="11"/>
          </p:nvPr>
        </p:nvSpPr>
        <p:spPr bwMode="auto">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defTabSz="685800" eaLnBrk="1" hangingPunct="1">
              <a:defRPr sz="1050">
                <a:solidFill>
                  <a:srgbClr val="40404F"/>
                </a:solidFill>
                <a:latin typeface="Calibri" pitchFamily="34" charset="0"/>
                <a:sym typeface="Arial" pitchFamily="34" charset="0"/>
              </a:defRPr>
            </a:lvl1pPr>
          </a:lstStyle>
          <a:p>
            <a:pPr>
              <a:defRPr/>
            </a:pPr>
            <a:endParaRPr lang="en-US" altLang="en-US"/>
          </a:p>
        </p:txBody>
      </p:sp>
      <p:sp>
        <p:nvSpPr>
          <p:cNvPr id="6" name="Slide Number Placeholder 5">
            <a:extLst>
              <a:ext uri="{FF2B5EF4-FFF2-40B4-BE49-F238E27FC236}">
                <a16:creationId xmlns="" xmlns:a16="http://schemas.microsoft.com/office/drawing/2014/main" id="{768DE9FC-3062-4286-BB56-7EA981918CC5}"/>
              </a:ext>
            </a:extLst>
          </p:cNvPr>
          <p:cNvSpPr>
            <a:spLocks noGrp="1"/>
          </p:cNvSpPr>
          <p:nvPr>
            <p:ph type="sldNum" sz="quarter" idx="12"/>
          </p:nvPr>
        </p:nvSpPr>
        <p:spPr bwMode="auto">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defTabSz="685800" eaLnBrk="1" hangingPunct="1">
              <a:defRPr sz="1050">
                <a:solidFill>
                  <a:srgbClr val="40404F"/>
                </a:solidFill>
                <a:cs typeface="Arial" panose="020B0604020202020204" pitchFamily="34" charset="0"/>
                <a:sym typeface="Arial" panose="020B0604020202020204" pitchFamily="34" charset="0"/>
              </a:defRPr>
            </a:lvl1pPr>
          </a:lstStyle>
          <a:p>
            <a:pPr>
              <a:defRPr/>
            </a:pPr>
            <a:fld id="{0414BA9D-8200-45A7-AC6E-F74ABD58672C}" type="slidenum">
              <a:rPr lang="en-US" altLang="en-US"/>
              <a:pPr>
                <a:defRPr/>
              </a:pPr>
              <a:t>‹#›</a:t>
            </a:fld>
            <a:endParaRPr lang="en-US" altLang="en-US"/>
          </a:p>
        </p:txBody>
      </p:sp>
    </p:spTree>
    <p:extLst>
      <p:ext uri="{BB962C8B-B14F-4D97-AF65-F5344CB8AC3E}">
        <p14:creationId xmlns:p14="http://schemas.microsoft.com/office/powerpoint/2010/main" val="1487116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5" name="Shape 41">
            <a:extLst>
              <a:ext uri="{FF2B5EF4-FFF2-40B4-BE49-F238E27FC236}">
                <a16:creationId xmlns="" xmlns:a16="http://schemas.microsoft.com/office/drawing/2014/main" id="{EABFC950-5CCA-4416-8C41-348302C30885}"/>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6" name="Shape 42">
            <a:extLst>
              <a:ext uri="{FF2B5EF4-FFF2-40B4-BE49-F238E27FC236}">
                <a16:creationId xmlns="" xmlns:a16="http://schemas.microsoft.com/office/drawing/2014/main" id="{2260C5C4-D2EE-4B42-914F-72095A99823E}"/>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43">
            <a:extLst>
              <a:ext uri="{FF2B5EF4-FFF2-40B4-BE49-F238E27FC236}">
                <a16:creationId xmlns="" xmlns:a16="http://schemas.microsoft.com/office/drawing/2014/main" id="{098DAD71-E2B8-44E6-AC18-EEFEB0650743}"/>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8" name="Shape 44">
            <a:extLst>
              <a:ext uri="{FF2B5EF4-FFF2-40B4-BE49-F238E27FC236}">
                <a16:creationId xmlns="" xmlns:a16="http://schemas.microsoft.com/office/drawing/2014/main" id="{E7000325-2E07-4E12-A9B9-868DBDA4D5E5}"/>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9" name="Shape 45">
            <a:extLst>
              <a:ext uri="{FF2B5EF4-FFF2-40B4-BE49-F238E27FC236}">
                <a16:creationId xmlns="" xmlns:a16="http://schemas.microsoft.com/office/drawing/2014/main" id="{B41DEBAB-38D2-4B4E-BF95-C62A78920D88}"/>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cxnSp>
        <p:nvCxnSpPr>
          <p:cNvPr id="10" name="Shape 46">
            <a:extLst>
              <a:ext uri="{FF2B5EF4-FFF2-40B4-BE49-F238E27FC236}">
                <a16:creationId xmlns="" xmlns:a16="http://schemas.microsoft.com/office/drawing/2014/main" id="{00042CAE-D406-4BDA-AC83-76767190947F}"/>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1" name="TextBox 11">
            <a:extLst>
              <a:ext uri="{FF2B5EF4-FFF2-40B4-BE49-F238E27FC236}">
                <a16:creationId xmlns="" xmlns:a16="http://schemas.microsoft.com/office/drawing/2014/main" id="{C5B6C95A-3948-40E9-8F38-8C2498044356}"/>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68E0F7A1-1364-4B3F-A823-BEEC344710EE}"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2" name="Rectangle 11">
            <a:extLst>
              <a:ext uri="{FF2B5EF4-FFF2-40B4-BE49-F238E27FC236}">
                <a16:creationId xmlns="" xmlns:a16="http://schemas.microsoft.com/office/drawing/2014/main" id="{535A9A5C-264B-4BE8-B1EB-F6AFB811E88D}"/>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13" name="Picture 3">
            <a:extLst>
              <a:ext uri="{FF2B5EF4-FFF2-40B4-BE49-F238E27FC236}">
                <a16:creationId xmlns="" xmlns:a16="http://schemas.microsoft.com/office/drawing/2014/main" id="{E474E039-988C-4FBF-B042-8F7B6F5DB1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7C254C4A-3DA4-409A-B0A9-F33E3997DFF2}"/>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47" name="Shape 47"/>
          <p:cNvSpPr txBox="1">
            <a:spLocks noGrp="1"/>
          </p:cNvSpPr>
          <p:nvPr>
            <p:ph type="title"/>
          </p:nvPr>
        </p:nvSpPr>
        <p:spPr>
          <a:xfrm>
            <a:off x="1146085"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48" name="Shape 48"/>
          <p:cNvSpPr txBox="1">
            <a:spLocks noGrp="1"/>
          </p:cNvSpPr>
          <p:nvPr>
            <p:ph type="body" idx="1"/>
          </p:nvPr>
        </p:nvSpPr>
        <p:spPr>
          <a:xfrm>
            <a:off x="1146025" y="1767360"/>
            <a:ext cx="3660300" cy="3158699"/>
          </a:xfrm>
          <a:prstGeom prst="rect">
            <a:avLst/>
          </a:prstGeom>
        </p:spPr>
        <p:txBody>
          <a:bodyPr/>
          <a:lstStyle>
            <a:lvl1pPr lvl="0">
              <a:spcBef>
                <a:spcPts val="0"/>
              </a:spcBef>
              <a:buSzPct val="100000"/>
              <a:defRPr sz="1500">
                <a:latin typeface="Gill Sans MT"/>
                <a:cs typeface="Gill Sans MT"/>
              </a:defRPr>
            </a:lvl1pPr>
            <a:lvl2pPr lvl="1">
              <a:spcBef>
                <a:spcPts val="0"/>
              </a:spcBef>
              <a:buSzPct val="100000"/>
              <a:defRPr sz="1500"/>
            </a:lvl2pPr>
            <a:lvl3pPr lvl="2">
              <a:spcBef>
                <a:spcPts val="0"/>
              </a:spcBef>
              <a:buSzPct val="100000"/>
              <a:defRPr sz="1500"/>
            </a:lvl3pPr>
            <a:lvl4pPr lvl="3">
              <a:spcBef>
                <a:spcPts val="0"/>
              </a:spcBef>
              <a:buSzPct val="100000"/>
              <a:defRPr sz="1500"/>
            </a:lvl4pPr>
            <a:lvl5pPr lvl="4">
              <a:spcBef>
                <a:spcPts val="0"/>
              </a:spcBef>
              <a:buSzPct val="100000"/>
              <a:defRPr sz="1500"/>
            </a:lvl5pPr>
            <a:lvl6pPr lvl="5">
              <a:spcBef>
                <a:spcPts val="0"/>
              </a:spcBef>
              <a:buSzPct val="100000"/>
              <a:defRPr sz="1500"/>
            </a:lvl6pPr>
            <a:lvl7pPr lvl="6">
              <a:spcBef>
                <a:spcPts val="0"/>
              </a:spcBef>
              <a:buSzPct val="100000"/>
              <a:defRPr sz="1500"/>
            </a:lvl7pPr>
            <a:lvl8pPr lvl="7">
              <a:spcBef>
                <a:spcPts val="0"/>
              </a:spcBef>
              <a:buSzPct val="100000"/>
              <a:defRPr sz="1500"/>
            </a:lvl8pPr>
            <a:lvl9pPr lvl="8">
              <a:spcBef>
                <a:spcPts val="0"/>
              </a:spcBef>
              <a:buSzPct val="100000"/>
              <a:defRPr sz="1500"/>
            </a:lvl9pPr>
          </a:lstStyle>
          <a:p>
            <a:pPr lvl="0"/>
            <a:r>
              <a:rPr lang="en-US" dirty="0"/>
              <a:t>Click to edit Master text styles</a:t>
            </a:r>
          </a:p>
        </p:txBody>
      </p:sp>
      <p:sp>
        <p:nvSpPr>
          <p:cNvPr id="49" name="Shape 49"/>
          <p:cNvSpPr txBox="1">
            <a:spLocks noGrp="1"/>
          </p:cNvSpPr>
          <p:nvPr>
            <p:ph type="body" idx="2"/>
          </p:nvPr>
        </p:nvSpPr>
        <p:spPr>
          <a:xfrm>
            <a:off x="5026623" y="1767360"/>
            <a:ext cx="3660300" cy="3158699"/>
          </a:xfrm>
          <a:prstGeom prst="rect">
            <a:avLst/>
          </a:prstGeom>
        </p:spPr>
        <p:txBody>
          <a:bodyPr/>
          <a:lstStyle>
            <a:lvl1pPr lvl="0">
              <a:spcBef>
                <a:spcPts val="0"/>
              </a:spcBef>
              <a:buSzPct val="100000"/>
              <a:defRPr sz="1500">
                <a:latin typeface="Gill Sans MT"/>
                <a:cs typeface="Gill Sans MT"/>
              </a:defRPr>
            </a:lvl1pPr>
            <a:lvl2pPr lvl="1">
              <a:spcBef>
                <a:spcPts val="0"/>
              </a:spcBef>
              <a:buSzPct val="100000"/>
              <a:defRPr sz="1500"/>
            </a:lvl2pPr>
            <a:lvl3pPr lvl="2">
              <a:spcBef>
                <a:spcPts val="0"/>
              </a:spcBef>
              <a:buSzPct val="100000"/>
              <a:defRPr sz="1500"/>
            </a:lvl3pPr>
            <a:lvl4pPr lvl="3">
              <a:spcBef>
                <a:spcPts val="0"/>
              </a:spcBef>
              <a:buSzPct val="100000"/>
              <a:defRPr sz="1500"/>
            </a:lvl4pPr>
            <a:lvl5pPr lvl="4">
              <a:spcBef>
                <a:spcPts val="0"/>
              </a:spcBef>
              <a:buSzPct val="100000"/>
              <a:defRPr sz="1500"/>
            </a:lvl5pPr>
            <a:lvl6pPr lvl="5">
              <a:spcBef>
                <a:spcPts val="0"/>
              </a:spcBef>
              <a:buSzPct val="100000"/>
              <a:defRPr sz="1500"/>
            </a:lvl6pPr>
            <a:lvl7pPr lvl="6">
              <a:spcBef>
                <a:spcPts val="0"/>
              </a:spcBef>
              <a:buSzPct val="100000"/>
              <a:defRPr sz="1500"/>
            </a:lvl7pPr>
            <a:lvl8pPr lvl="7">
              <a:spcBef>
                <a:spcPts val="0"/>
              </a:spcBef>
              <a:buSzPct val="100000"/>
              <a:defRPr sz="1500"/>
            </a:lvl8pPr>
            <a:lvl9pPr lvl="8">
              <a:spcBef>
                <a:spcPts val="0"/>
              </a:spcBef>
              <a:buSzPct val="100000"/>
              <a:defRPr sz="1500"/>
            </a:lvl9pPr>
          </a:lstStyle>
          <a:p>
            <a:pPr lvl="0"/>
            <a:r>
              <a:rPr lang="en-US" dirty="0"/>
              <a:t>Click to edit Master text styles</a:t>
            </a:r>
          </a:p>
        </p:txBody>
      </p:sp>
    </p:spTree>
    <p:extLst>
      <p:ext uri="{BB962C8B-B14F-4D97-AF65-F5344CB8AC3E}">
        <p14:creationId xmlns:p14="http://schemas.microsoft.com/office/powerpoint/2010/main" val="242776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61"/>
        <p:cNvGrpSpPr/>
        <p:nvPr/>
      </p:nvGrpSpPr>
      <p:grpSpPr>
        <a:xfrm>
          <a:off x="0" y="0"/>
          <a:ext cx="0" cy="0"/>
          <a:chOff x="0" y="0"/>
          <a:chExt cx="0" cy="0"/>
        </a:xfrm>
      </p:grpSpPr>
      <p:sp>
        <p:nvSpPr>
          <p:cNvPr id="2" name="Shape 62">
            <a:extLst>
              <a:ext uri="{FF2B5EF4-FFF2-40B4-BE49-F238E27FC236}">
                <a16:creationId xmlns="" xmlns:a16="http://schemas.microsoft.com/office/drawing/2014/main" id="{771FEE04-8288-4629-B8A8-4209840D21C1}"/>
              </a:ext>
            </a:extLst>
          </p:cNvPr>
          <p:cNvSpPr>
            <a:spLocks noChangeArrowheads="1"/>
          </p:cNvSpPr>
          <p:nvPr/>
        </p:nvSpPr>
        <p:spPr bwMode="auto">
          <a:xfrm>
            <a:off x="0" y="0"/>
            <a:ext cx="247650" cy="1553766"/>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3" name="Shape 64">
            <a:extLst>
              <a:ext uri="{FF2B5EF4-FFF2-40B4-BE49-F238E27FC236}">
                <a16:creationId xmlns="" xmlns:a16="http://schemas.microsoft.com/office/drawing/2014/main" id="{54CBEE12-6414-4496-AB8C-72D8374B2D9A}"/>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Shape 65">
            <a:extLst>
              <a:ext uri="{FF2B5EF4-FFF2-40B4-BE49-F238E27FC236}">
                <a16:creationId xmlns="" xmlns:a16="http://schemas.microsoft.com/office/drawing/2014/main" id="{90DE30A3-90B5-4372-BCBF-7EC76B0E3A9E}"/>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5" name="Shape 66">
            <a:extLst>
              <a:ext uri="{FF2B5EF4-FFF2-40B4-BE49-F238E27FC236}">
                <a16:creationId xmlns="" xmlns:a16="http://schemas.microsoft.com/office/drawing/2014/main" id="{B572FC91-7DEF-4521-A340-A2F406A5924B}"/>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TextBox 11">
            <a:extLst>
              <a:ext uri="{FF2B5EF4-FFF2-40B4-BE49-F238E27FC236}">
                <a16:creationId xmlns="" xmlns:a16="http://schemas.microsoft.com/office/drawing/2014/main" id="{0DDE1A9E-31BF-4E2C-ABC2-EE7169242877}"/>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8BEF0DF3-C17B-4036-840E-A567A0B7BB3F}" type="slidenum">
              <a:rPr lang="en-US" altLang="en-US" sz="1050" b="1" smtClean="0">
                <a:solidFill>
                  <a:srgbClr val="85859C"/>
                </a:solidFill>
                <a:latin typeface="Gill Sans MT" panose="020B0502020104020203" pitchFamily="34" charset="0"/>
                <a:cs typeface="Arial" panose="020B0604020202020204"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cs typeface="Arial" panose="020B0604020202020204" pitchFamily="34" charset="0"/>
              <a:sym typeface="Arial" panose="020B0604020202020204" pitchFamily="34" charset="0"/>
            </a:endParaRPr>
          </a:p>
        </p:txBody>
      </p:sp>
      <p:sp>
        <p:nvSpPr>
          <p:cNvPr id="7" name="Rectangle 11">
            <a:extLst>
              <a:ext uri="{FF2B5EF4-FFF2-40B4-BE49-F238E27FC236}">
                <a16:creationId xmlns="" xmlns:a16="http://schemas.microsoft.com/office/drawing/2014/main" id="{0ABB3F8A-0C7E-4E2A-B696-99FAB418029C}"/>
              </a:ext>
            </a:extLst>
          </p:cNvPr>
          <p:cNvSpPr>
            <a:spLocks noChangeAspect="1"/>
          </p:cNvSpPr>
          <p:nvPr userDrawn="1"/>
        </p:nvSpPr>
        <p:spPr bwMode="auto">
          <a:xfrm>
            <a:off x="997700"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dirty="0">
                <a:solidFill>
                  <a:srgbClr val="3D8C62"/>
                </a:solidFill>
                <a:latin typeface="Calibri" pitchFamily="34" charset="0"/>
                <a:cs typeface="Arial" pitchFamily="34" charset="0"/>
                <a:sym typeface="Arial" pitchFamily="34" charset="0"/>
              </a:rPr>
              <a:t> </a:t>
            </a:r>
            <a:r>
              <a:rPr lang="en-US" altLang="en-US" sz="750" dirty="0">
                <a:solidFill>
                  <a:srgbClr val="666666"/>
                </a:solidFill>
                <a:latin typeface="Calibri" pitchFamily="34" charset="0"/>
                <a:cs typeface="Arial" pitchFamily="34" charset="0"/>
                <a:sym typeface="Arial" pitchFamily="34" charset="0"/>
              </a:rPr>
              <a:t>©</a:t>
            </a:r>
            <a:endParaRPr lang="en-US" altLang="en-US" sz="750" dirty="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dirty="0">
              <a:solidFill>
                <a:srgbClr val="3D8C62"/>
              </a:solidFill>
              <a:latin typeface="Calibri" pitchFamily="34" charset="0"/>
              <a:cs typeface="Arial" pitchFamily="34" charset="0"/>
              <a:sym typeface="Arial" pitchFamily="34" charset="0"/>
            </a:endParaRPr>
          </a:p>
        </p:txBody>
      </p:sp>
      <p:pic>
        <p:nvPicPr>
          <p:cNvPr id="8" name="Picture 3">
            <a:extLst>
              <a:ext uri="{FF2B5EF4-FFF2-40B4-BE49-F238E27FC236}">
                <a16:creationId xmlns="" xmlns:a16="http://schemas.microsoft.com/office/drawing/2014/main" id="{C2B12EA9-5D80-4886-88A6-A7C4931DD5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04985"/>
            <a:ext cx="822326" cy="3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0509BAB2-D9DC-44E7-9822-08B5AE37D662}"/>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latin typeface="Calibri" pitchFamily="34" charset="0"/>
                <a:cs typeface="Arial" pitchFamily="34" charset="0"/>
                <a:sym typeface="Arial" pitchFamily="34" charset="0"/>
              </a:rPr>
              <a:t>www.attendanceworks.org</a:t>
            </a:r>
          </a:p>
        </p:txBody>
      </p:sp>
    </p:spTree>
    <p:extLst>
      <p:ext uri="{BB962C8B-B14F-4D97-AF65-F5344CB8AC3E}">
        <p14:creationId xmlns:p14="http://schemas.microsoft.com/office/powerpoint/2010/main" val="3631588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a:extLst>
              <a:ext uri="{FF2B5EF4-FFF2-40B4-BE49-F238E27FC236}">
                <a16:creationId xmlns="" xmlns:a16="http://schemas.microsoft.com/office/drawing/2014/main" id="{44C14E8F-714D-49C4-8861-414B5EC7A7F5}"/>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114454"/>
              </a:solidFill>
              <a:latin typeface="Calibri" pitchFamily="34" charset="0"/>
              <a:cs typeface="Arial" pitchFamily="34" charset="0"/>
              <a:sym typeface="Arial" pitchFamily="34" charset="0"/>
            </a:endParaRPr>
          </a:p>
        </p:txBody>
      </p:sp>
      <p:sp>
        <p:nvSpPr>
          <p:cNvPr id="5" name="Shape 33">
            <a:extLst>
              <a:ext uri="{FF2B5EF4-FFF2-40B4-BE49-F238E27FC236}">
                <a16:creationId xmlns="" xmlns:a16="http://schemas.microsoft.com/office/drawing/2014/main" id="{6F16BD60-8C06-4FE5-8C08-ACF3A8B0B89B}"/>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000000"/>
              </a:solidFill>
              <a:latin typeface="Calibri" pitchFamily="34" charset="0"/>
              <a:cs typeface="Arial" pitchFamily="34" charset="0"/>
              <a:sym typeface="Arial" pitchFamily="34" charset="0"/>
            </a:endParaRPr>
          </a:p>
        </p:txBody>
      </p:sp>
      <p:sp>
        <p:nvSpPr>
          <p:cNvPr id="6" name="Shape 34">
            <a:extLst>
              <a:ext uri="{FF2B5EF4-FFF2-40B4-BE49-F238E27FC236}">
                <a16:creationId xmlns="" xmlns:a16="http://schemas.microsoft.com/office/drawing/2014/main" id="{6A5B7DA3-69CA-40DD-8EFA-B28F5468399B}"/>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000000"/>
              </a:solidFill>
              <a:latin typeface="Calibri" pitchFamily="34" charset="0"/>
              <a:cs typeface="Arial" pitchFamily="34" charset="0"/>
              <a:sym typeface="Arial" pitchFamily="34" charset="0"/>
            </a:endParaRPr>
          </a:p>
        </p:txBody>
      </p:sp>
      <p:sp>
        <p:nvSpPr>
          <p:cNvPr id="7" name="Shape 35">
            <a:extLst>
              <a:ext uri="{FF2B5EF4-FFF2-40B4-BE49-F238E27FC236}">
                <a16:creationId xmlns="" xmlns:a16="http://schemas.microsoft.com/office/drawing/2014/main" id="{82333C2C-0529-43BD-9A23-53DA9510C361}"/>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000000"/>
              </a:solidFill>
              <a:latin typeface="Calibri" pitchFamily="34" charset="0"/>
              <a:cs typeface="Arial" pitchFamily="34" charset="0"/>
              <a:sym typeface="Arial" pitchFamily="34" charset="0"/>
            </a:endParaRPr>
          </a:p>
        </p:txBody>
      </p:sp>
      <p:sp>
        <p:nvSpPr>
          <p:cNvPr id="8" name="Shape 36">
            <a:extLst>
              <a:ext uri="{FF2B5EF4-FFF2-40B4-BE49-F238E27FC236}">
                <a16:creationId xmlns="" xmlns:a16="http://schemas.microsoft.com/office/drawing/2014/main" id="{7ED37FBA-05E7-4D14-8BCD-876E5AF5360B}"/>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000000"/>
              </a:solidFill>
              <a:latin typeface="Calibri" pitchFamily="34" charset="0"/>
              <a:cs typeface="Arial" pitchFamily="34" charset="0"/>
              <a:sym typeface="Arial" pitchFamily="34" charset="0"/>
            </a:endParaRPr>
          </a:p>
        </p:txBody>
      </p:sp>
      <p:cxnSp>
        <p:nvCxnSpPr>
          <p:cNvPr id="9" name="Shape 37">
            <a:extLst>
              <a:ext uri="{FF2B5EF4-FFF2-40B4-BE49-F238E27FC236}">
                <a16:creationId xmlns="" xmlns:a16="http://schemas.microsoft.com/office/drawing/2014/main" id="{8A6335AB-899A-4CD1-AD01-9F5454900C55}"/>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0" name="TextBox 11">
            <a:extLst>
              <a:ext uri="{FF2B5EF4-FFF2-40B4-BE49-F238E27FC236}">
                <a16:creationId xmlns="" xmlns:a16="http://schemas.microsoft.com/office/drawing/2014/main" id="{BD8AC67F-A5C8-4105-945A-FA827678D2C0}"/>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DE3A4822-3DE2-4100-8B7F-4CEBC4F37D0A}"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1" name="Rectangle 10">
            <a:extLst>
              <a:ext uri="{FF2B5EF4-FFF2-40B4-BE49-F238E27FC236}">
                <a16:creationId xmlns="" xmlns:a16="http://schemas.microsoft.com/office/drawing/2014/main" id="{E4A49715-23F4-4D35-B2EE-39BF87511876}"/>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12" name="Picture 3">
            <a:extLst>
              <a:ext uri="{FF2B5EF4-FFF2-40B4-BE49-F238E27FC236}">
                <a16:creationId xmlns="" xmlns:a16="http://schemas.microsoft.com/office/drawing/2014/main" id="{C75A049F-29C0-44F5-BA71-53F7B87D2D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FE2D46B8-9EA5-4728-B588-B0ECED0529DC}"/>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38" name="Shape 38"/>
          <p:cNvSpPr txBox="1">
            <a:spLocks noGrp="1"/>
          </p:cNvSpPr>
          <p:nvPr>
            <p:ph type="title"/>
          </p:nvPr>
        </p:nvSpPr>
        <p:spPr>
          <a:xfrm>
            <a:off x="1146085"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1767360"/>
            <a:ext cx="7540800" cy="3158699"/>
          </a:xfrm>
          <a:prstGeom prst="rect">
            <a:avLst/>
          </a:prstGeom>
        </p:spPr>
        <p:txBody>
          <a:bodyPr/>
          <a:lstStyle>
            <a:lvl1pPr lvl="0">
              <a:spcBef>
                <a:spcPts val="0"/>
              </a:spcBef>
              <a:buSzPct val="100000"/>
              <a:defRPr sz="2100">
                <a:latin typeface="Gill Sans MT"/>
                <a:cs typeface="Gill Sans MT"/>
              </a:defRPr>
            </a:lvl1pPr>
            <a:lvl2pPr lvl="1">
              <a:spcBef>
                <a:spcPts val="0"/>
              </a:spcBef>
              <a:buSzPct val="100000"/>
              <a:defRPr sz="2100"/>
            </a:lvl2pPr>
            <a:lvl3pPr lvl="2">
              <a:spcBef>
                <a:spcPts val="0"/>
              </a:spcBef>
              <a:buSzPct val="100000"/>
              <a:defRPr sz="2100"/>
            </a:lvl3pPr>
            <a:lvl4pPr lvl="3">
              <a:spcBef>
                <a:spcPts val="0"/>
              </a:spcBef>
              <a:buSzPct val="100000"/>
              <a:defRPr sz="2100"/>
            </a:lvl4pPr>
            <a:lvl5pPr lvl="4">
              <a:spcBef>
                <a:spcPts val="0"/>
              </a:spcBef>
              <a:buSzPct val="100000"/>
              <a:defRPr sz="2100"/>
            </a:lvl5pPr>
            <a:lvl6pPr lvl="5">
              <a:spcBef>
                <a:spcPts val="0"/>
              </a:spcBef>
              <a:buSzPct val="100000"/>
              <a:defRPr sz="2100"/>
            </a:lvl6pPr>
            <a:lvl7pPr lvl="6">
              <a:spcBef>
                <a:spcPts val="0"/>
              </a:spcBef>
              <a:buSzPct val="100000"/>
              <a:defRPr sz="2100"/>
            </a:lvl7pPr>
            <a:lvl8pPr lvl="7">
              <a:spcBef>
                <a:spcPts val="0"/>
              </a:spcBef>
              <a:buSzPct val="100000"/>
              <a:defRPr sz="2100"/>
            </a:lvl8pPr>
            <a:lvl9pPr lvl="8">
              <a:spcBef>
                <a:spcPts val="0"/>
              </a:spcBef>
              <a:buSzPct val="100000"/>
              <a:defRPr sz="2100"/>
            </a:lvl9pPr>
          </a:lstStyle>
          <a:p>
            <a:pPr lvl="0"/>
            <a:r>
              <a:rPr lang="en-US" dirty="0"/>
              <a:t>Click to edit Master text styles</a:t>
            </a:r>
          </a:p>
        </p:txBody>
      </p:sp>
    </p:spTree>
    <p:extLst>
      <p:ext uri="{BB962C8B-B14F-4D97-AF65-F5344CB8AC3E}">
        <p14:creationId xmlns:p14="http://schemas.microsoft.com/office/powerpoint/2010/main" val="61648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0"/>
        <p:cNvGrpSpPr/>
        <p:nvPr/>
      </p:nvGrpSpPr>
      <p:grpSpPr>
        <a:xfrm>
          <a:off x="0" y="0"/>
          <a:ext cx="0" cy="0"/>
          <a:chOff x="0" y="0"/>
          <a:chExt cx="0" cy="0"/>
        </a:xfrm>
      </p:grpSpPr>
      <p:sp>
        <p:nvSpPr>
          <p:cNvPr id="6" name="Shape 51">
            <a:extLst>
              <a:ext uri="{FF2B5EF4-FFF2-40B4-BE49-F238E27FC236}">
                <a16:creationId xmlns="" xmlns:a16="http://schemas.microsoft.com/office/drawing/2014/main" id="{9224915A-90E9-4BC5-9D67-7BDF95397D15}"/>
              </a:ext>
            </a:extLst>
          </p:cNvPr>
          <p:cNvSpPr>
            <a:spLocks noChangeArrowheads="1"/>
          </p:cNvSpPr>
          <p:nvPr/>
        </p:nvSpPr>
        <p:spPr bwMode="auto">
          <a:xfrm>
            <a:off x="0" y="0"/>
            <a:ext cx="247650" cy="529829"/>
          </a:xfrm>
          <a:prstGeom prst="rect">
            <a:avLst/>
          </a:prstGeom>
          <a:solidFill>
            <a:srgbClr val="18637B"/>
          </a:solidFill>
          <a:ln>
            <a:noFill/>
          </a:ln>
        </p:spPr>
        <p:txBody>
          <a:bodyPr lIns="51427" tIns="51427" rIns="51427" bIns="51427"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750">
              <a:solidFill>
                <a:srgbClr val="114454"/>
              </a:solidFill>
              <a:cs typeface="Arial" pitchFamily="34" charset="0"/>
              <a:sym typeface="Arial" pitchFamily="34" charset="0"/>
            </a:endParaRPr>
          </a:p>
        </p:txBody>
      </p:sp>
      <p:sp>
        <p:nvSpPr>
          <p:cNvPr id="7" name="Shape 52">
            <a:extLst>
              <a:ext uri="{FF2B5EF4-FFF2-40B4-BE49-F238E27FC236}">
                <a16:creationId xmlns="" xmlns:a16="http://schemas.microsoft.com/office/drawing/2014/main" id="{3B071CE8-31B1-414F-9726-9C62CE4C24C2}"/>
              </a:ext>
            </a:extLst>
          </p:cNvPr>
          <p:cNvSpPr>
            <a:spLocks noChangeArrowheads="1"/>
          </p:cNvSpPr>
          <p:nvPr/>
        </p:nvSpPr>
        <p:spPr bwMode="auto">
          <a:xfrm>
            <a:off x="0" y="500063"/>
            <a:ext cx="4572000" cy="1058466"/>
          </a:xfrm>
          <a:prstGeom prst="rect">
            <a:avLst/>
          </a:prstGeom>
          <a:solidFill>
            <a:srgbClr val="124057"/>
          </a:solidFill>
          <a:ln>
            <a:noFill/>
          </a:ln>
        </p:spPr>
        <p:txBody>
          <a:bodyPr lIns="51427" tIns="51427" rIns="51427" bIns="51427"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750">
              <a:solidFill>
                <a:srgbClr val="000000"/>
              </a:solidFill>
              <a:cs typeface="Arial" pitchFamily="34" charset="0"/>
              <a:sym typeface="Arial" pitchFamily="34" charset="0"/>
            </a:endParaRPr>
          </a:p>
        </p:txBody>
      </p:sp>
      <p:sp>
        <p:nvSpPr>
          <p:cNvPr id="8" name="Shape 53">
            <a:extLst>
              <a:ext uri="{FF2B5EF4-FFF2-40B4-BE49-F238E27FC236}">
                <a16:creationId xmlns="" xmlns:a16="http://schemas.microsoft.com/office/drawing/2014/main" id="{B7932AB9-6B33-4F72-A7DB-7520FF4A39A8}"/>
              </a:ext>
            </a:extLst>
          </p:cNvPr>
          <p:cNvSpPr>
            <a:spLocks noChangeArrowheads="1"/>
          </p:cNvSpPr>
          <p:nvPr/>
        </p:nvSpPr>
        <p:spPr bwMode="auto">
          <a:xfrm>
            <a:off x="0" y="1553766"/>
            <a:ext cx="247650" cy="1532334"/>
          </a:xfrm>
          <a:prstGeom prst="rect">
            <a:avLst/>
          </a:prstGeom>
          <a:solidFill>
            <a:srgbClr val="165751"/>
          </a:solidFill>
          <a:ln>
            <a:noFill/>
          </a:ln>
        </p:spPr>
        <p:txBody>
          <a:bodyPr lIns="51427" tIns="51427" rIns="51427" bIns="51427"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750">
              <a:solidFill>
                <a:srgbClr val="000000"/>
              </a:solidFill>
              <a:cs typeface="Arial" pitchFamily="34" charset="0"/>
              <a:sym typeface="Arial" pitchFamily="34" charset="0"/>
            </a:endParaRPr>
          </a:p>
        </p:txBody>
      </p:sp>
      <p:sp>
        <p:nvSpPr>
          <p:cNvPr id="9" name="Shape 54">
            <a:extLst>
              <a:ext uri="{FF2B5EF4-FFF2-40B4-BE49-F238E27FC236}">
                <a16:creationId xmlns="" xmlns:a16="http://schemas.microsoft.com/office/drawing/2014/main" id="{B3D4C76A-BFB2-40E8-A6E7-A26EBAB99015}"/>
              </a:ext>
            </a:extLst>
          </p:cNvPr>
          <p:cNvSpPr>
            <a:spLocks noChangeArrowheads="1"/>
          </p:cNvSpPr>
          <p:nvPr/>
        </p:nvSpPr>
        <p:spPr bwMode="auto">
          <a:xfrm>
            <a:off x="0" y="3086100"/>
            <a:ext cx="247650" cy="604838"/>
          </a:xfrm>
          <a:prstGeom prst="rect">
            <a:avLst/>
          </a:prstGeom>
          <a:solidFill>
            <a:srgbClr val="3B8D61"/>
          </a:solidFill>
          <a:ln>
            <a:noFill/>
          </a:ln>
        </p:spPr>
        <p:txBody>
          <a:bodyPr lIns="51427" tIns="51427" rIns="51427" bIns="51427"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750">
              <a:solidFill>
                <a:srgbClr val="000000"/>
              </a:solidFill>
              <a:cs typeface="Arial" pitchFamily="34" charset="0"/>
              <a:sym typeface="Arial" pitchFamily="34" charset="0"/>
            </a:endParaRPr>
          </a:p>
        </p:txBody>
      </p:sp>
      <p:sp>
        <p:nvSpPr>
          <p:cNvPr id="10" name="Shape 55">
            <a:extLst>
              <a:ext uri="{FF2B5EF4-FFF2-40B4-BE49-F238E27FC236}">
                <a16:creationId xmlns="" xmlns:a16="http://schemas.microsoft.com/office/drawing/2014/main" id="{62BA2789-2AEA-4AB6-9994-F4A737E1BD3F}"/>
              </a:ext>
            </a:extLst>
          </p:cNvPr>
          <p:cNvSpPr>
            <a:spLocks noChangeArrowheads="1"/>
          </p:cNvSpPr>
          <p:nvPr/>
        </p:nvSpPr>
        <p:spPr bwMode="auto">
          <a:xfrm>
            <a:off x="0" y="3690937"/>
            <a:ext cx="247650" cy="1452563"/>
          </a:xfrm>
          <a:prstGeom prst="rect">
            <a:avLst/>
          </a:prstGeom>
          <a:solidFill>
            <a:srgbClr val="94BF6E"/>
          </a:solidFill>
          <a:ln>
            <a:noFill/>
          </a:ln>
        </p:spPr>
        <p:txBody>
          <a:bodyPr lIns="51427" tIns="51427" rIns="51427" bIns="51427"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750">
              <a:solidFill>
                <a:srgbClr val="000000"/>
              </a:solidFill>
              <a:cs typeface="Arial" pitchFamily="34" charset="0"/>
              <a:sym typeface="Arial" pitchFamily="34" charset="0"/>
            </a:endParaRPr>
          </a:p>
        </p:txBody>
      </p:sp>
      <p:cxnSp>
        <p:nvCxnSpPr>
          <p:cNvPr id="11" name="Shape 56">
            <a:extLst>
              <a:ext uri="{FF2B5EF4-FFF2-40B4-BE49-F238E27FC236}">
                <a16:creationId xmlns="" xmlns:a16="http://schemas.microsoft.com/office/drawing/2014/main" id="{5AD8843B-87D9-448C-BEE0-D6DEBA378450}"/>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2" name="TextBox 11">
            <a:extLst>
              <a:ext uri="{FF2B5EF4-FFF2-40B4-BE49-F238E27FC236}">
                <a16:creationId xmlns="" xmlns:a16="http://schemas.microsoft.com/office/drawing/2014/main" id="{9E0F1F1F-0962-456B-8974-84DCFE1203AE}"/>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C0B0C945-97A2-44FA-9033-1F1B6BC69ABB}"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3" name="Rectangle 12">
            <a:extLst>
              <a:ext uri="{FF2B5EF4-FFF2-40B4-BE49-F238E27FC236}">
                <a16:creationId xmlns="" xmlns:a16="http://schemas.microsoft.com/office/drawing/2014/main" id="{B5056129-54F3-47A6-88FB-922ADB368D0A}"/>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14" name="Picture 3">
            <a:extLst>
              <a:ext uri="{FF2B5EF4-FFF2-40B4-BE49-F238E27FC236}">
                <a16:creationId xmlns="" xmlns:a16="http://schemas.microsoft.com/office/drawing/2014/main" id="{411C9CF6-E63B-4B04-A902-A0762E4AAE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 xmlns:a16="http://schemas.microsoft.com/office/drawing/2014/main" id="{7505BB69-F1D4-4CE2-AD13-910C7EE90209}"/>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57" name="Shape 57"/>
          <p:cNvSpPr txBox="1">
            <a:spLocks noGrp="1"/>
          </p:cNvSpPr>
          <p:nvPr>
            <p:ph type="title"/>
          </p:nvPr>
        </p:nvSpPr>
        <p:spPr>
          <a:xfrm>
            <a:off x="1146051" y="530725"/>
            <a:ext cx="3208799" cy="1028700"/>
          </a:xfrm>
          <a:prstGeom prst="rect">
            <a:avLst/>
          </a:prstGeom>
        </p:spPr>
        <p:txBody>
          <a:bodyPr/>
          <a:lstStyle>
            <a:lvl1pPr lvl="0" rtl="0">
              <a:spcBef>
                <a:spcPts val="0"/>
              </a:spcBef>
              <a:defRPr sz="1013" b="1">
                <a:solidFill>
                  <a:srgbClr val="FFFFFF"/>
                </a:solidFill>
                <a:latin typeface="Rockwell"/>
                <a:cs typeface="Rockwe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58" name="Shape 58"/>
          <p:cNvSpPr txBox="1">
            <a:spLocks noGrp="1"/>
          </p:cNvSpPr>
          <p:nvPr>
            <p:ph type="body" idx="1"/>
          </p:nvPr>
        </p:nvSpPr>
        <p:spPr>
          <a:xfrm>
            <a:off x="1146025" y="1773338"/>
            <a:ext cx="2409900" cy="3152699"/>
          </a:xfrm>
          <a:prstGeom prst="rect">
            <a:avLst/>
          </a:prstGeom>
        </p:spPr>
        <p:txBody>
          <a:bodyPr/>
          <a:lstStyle>
            <a:lvl1pPr lvl="0" rtl="0">
              <a:spcBef>
                <a:spcPts val="0"/>
              </a:spcBef>
              <a:buSzPct val="100000"/>
              <a:defRPr sz="1013">
                <a:latin typeface="Gill Sans MT"/>
                <a:cs typeface="Gill Sans MT"/>
              </a:defRPr>
            </a:lvl1pPr>
            <a:lvl2pPr lvl="1" rtl="0">
              <a:spcBef>
                <a:spcPts val="0"/>
              </a:spcBef>
              <a:buSzPct val="100000"/>
              <a:defRPr sz="1013"/>
            </a:lvl2pPr>
            <a:lvl3pPr lvl="2" rtl="0">
              <a:spcBef>
                <a:spcPts val="0"/>
              </a:spcBef>
              <a:buSzPct val="100000"/>
              <a:defRPr sz="1013"/>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a:t>Click to edit Master text styles</a:t>
            </a:r>
          </a:p>
        </p:txBody>
      </p:sp>
      <p:sp>
        <p:nvSpPr>
          <p:cNvPr id="59" name="Shape 59"/>
          <p:cNvSpPr txBox="1">
            <a:spLocks noGrp="1"/>
          </p:cNvSpPr>
          <p:nvPr>
            <p:ph type="body" idx="2"/>
          </p:nvPr>
        </p:nvSpPr>
        <p:spPr>
          <a:xfrm>
            <a:off x="3679387" y="1773338"/>
            <a:ext cx="2409900" cy="3152699"/>
          </a:xfrm>
          <a:prstGeom prst="rect">
            <a:avLst/>
          </a:prstGeom>
        </p:spPr>
        <p:txBody>
          <a:bodyPr/>
          <a:lstStyle>
            <a:lvl1pPr lvl="0" rtl="0">
              <a:spcBef>
                <a:spcPts val="0"/>
              </a:spcBef>
              <a:buSzPct val="100000"/>
              <a:defRPr sz="1013">
                <a:latin typeface="Gill Sans MT"/>
                <a:cs typeface="Gill Sans MT"/>
              </a:defRPr>
            </a:lvl1pPr>
            <a:lvl2pPr lvl="1" rtl="0">
              <a:spcBef>
                <a:spcPts val="0"/>
              </a:spcBef>
              <a:buSzPct val="100000"/>
              <a:defRPr sz="1013"/>
            </a:lvl2pPr>
            <a:lvl3pPr lvl="2" rtl="0">
              <a:spcBef>
                <a:spcPts val="0"/>
              </a:spcBef>
              <a:buSzPct val="100000"/>
              <a:defRPr sz="1013"/>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a:t>Click to edit Master text styles</a:t>
            </a:r>
          </a:p>
        </p:txBody>
      </p:sp>
      <p:sp>
        <p:nvSpPr>
          <p:cNvPr id="60" name="Shape 60"/>
          <p:cNvSpPr txBox="1">
            <a:spLocks noGrp="1"/>
          </p:cNvSpPr>
          <p:nvPr>
            <p:ph type="body" idx="3"/>
          </p:nvPr>
        </p:nvSpPr>
        <p:spPr>
          <a:xfrm>
            <a:off x="6212750" y="1773338"/>
            <a:ext cx="2409900" cy="3152699"/>
          </a:xfrm>
          <a:prstGeom prst="rect">
            <a:avLst/>
          </a:prstGeom>
        </p:spPr>
        <p:txBody>
          <a:bodyPr/>
          <a:lstStyle>
            <a:lvl1pPr lvl="0" rtl="0">
              <a:spcBef>
                <a:spcPts val="0"/>
              </a:spcBef>
              <a:buSzPct val="100000"/>
              <a:defRPr sz="1013">
                <a:latin typeface="Gill Sans MT"/>
                <a:cs typeface="Gill Sans MT"/>
              </a:defRPr>
            </a:lvl1pPr>
            <a:lvl2pPr lvl="1" rtl="0">
              <a:spcBef>
                <a:spcPts val="0"/>
              </a:spcBef>
              <a:buSzPct val="100000"/>
              <a:defRPr sz="1013"/>
            </a:lvl2pPr>
            <a:lvl3pPr lvl="2" rtl="0">
              <a:spcBef>
                <a:spcPts val="0"/>
              </a:spcBef>
              <a:buSzPct val="100000"/>
              <a:defRPr sz="1013"/>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a:t>Click to edit Master text styles</a:t>
            </a:r>
          </a:p>
        </p:txBody>
      </p:sp>
    </p:spTree>
    <p:extLst>
      <p:ext uri="{BB962C8B-B14F-4D97-AF65-F5344CB8AC3E}">
        <p14:creationId xmlns:p14="http://schemas.microsoft.com/office/powerpoint/2010/main" val="183837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a:extLst>
              <a:ext uri="{FF2B5EF4-FFF2-40B4-BE49-F238E27FC236}">
                <a16:creationId xmlns="" xmlns:a16="http://schemas.microsoft.com/office/drawing/2014/main" id="{BFCAD14F-5BE1-4B48-BA38-0F335EA6EE06}"/>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114454"/>
              </a:solidFill>
              <a:latin typeface="Calibri" pitchFamily="34" charset="0"/>
              <a:cs typeface="Arial" pitchFamily="34" charset="0"/>
              <a:sym typeface="Arial" pitchFamily="34" charset="0"/>
            </a:endParaRPr>
          </a:p>
        </p:txBody>
      </p:sp>
      <p:sp>
        <p:nvSpPr>
          <p:cNvPr id="5" name="Shape 33">
            <a:extLst>
              <a:ext uri="{FF2B5EF4-FFF2-40B4-BE49-F238E27FC236}">
                <a16:creationId xmlns="" xmlns:a16="http://schemas.microsoft.com/office/drawing/2014/main" id="{9FC48420-D98B-40DC-B84F-FD21EB71ECE2}"/>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40404F"/>
              </a:solidFill>
              <a:latin typeface="Calibri" pitchFamily="34" charset="0"/>
              <a:cs typeface="Arial" pitchFamily="34" charset="0"/>
              <a:sym typeface="Arial" pitchFamily="34" charset="0"/>
            </a:endParaRPr>
          </a:p>
        </p:txBody>
      </p:sp>
      <p:sp>
        <p:nvSpPr>
          <p:cNvPr id="6" name="Shape 34">
            <a:extLst>
              <a:ext uri="{FF2B5EF4-FFF2-40B4-BE49-F238E27FC236}">
                <a16:creationId xmlns="" xmlns:a16="http://schemas.microsoft.com/office/drawing/2014/main" id="{87697B86-8E6A-49AD-AD0C-560756D61523}"/>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40404F"/>
              </a:solidFill>
              <a:latin typeface="Calibri" pitchFamily="34" charset="0"/>
              <a:cs typeface="Arial" pitchFamily="34" charset="0"/>
              <a:sym typeface="Arial" pitchFamily="34" charset="0"/>
            </a:endParaRPr>
          </a:p>
        </p:txBody>
      </p:sp>
      <p:sp>
        <p:nvSpPr>
          <p:cNvPr id="7" name="Shape 35">
            <a:extLst>
              <a:ext uri="{FF2B5EF4-FFF2-40B4-BE49-F238E27FC236}">
                <a16:creationId xmlns="" xmlns:a16="http://schemas.microsoft.com/office/drawing/2014/main" id="{6410A418-54FD-4E72-8286-E68123FF5363}"/>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40404F"/>
              </a:solidFill>
              <a:latin typeface="Calibri" pitchFamily="34" charset="0"/>
              <a:cs typeface="Arial" pitchFamily="34" charset="0"/>
              <a:sym typeface="Arial" pitchFamily="34" charset="0"/>
            </a:endParaRPr>
          </a:p>
        </p:txBody>
      </p:sp>
      <p:sp>
        <p:nvSpPr>
          <p:cNvPr id="8" name="Shape 36">
            <a:extLst>
              <a:ext uri="{FF2B5EF4-FFF2-40B4-BE49-F238E27FC236}">
                <a16:creationId xmlns="" xmlns:a16="http://schemas.microsoft.com/office/drawing/2014/main" id="{81559EA9-BD8F-4AF1-9967-1D3CF5585C4C}"/>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40404F"/>
              </a:solidFill>
              <a:latin typeface="Calibri" pitchFamily="34" charset="0"/>
              <a:cs typeface="Arial" pitchFamily="34" charset="0"/>
              <a:sym typeface="Arial" pitchFamily="34" charset="0"/>
            </a:endParaRPr>
          </a:p>
        </p:txBody>
      </p:sp>
      <p:cxnSp>
        <p:nvCxnSpPr>
          <p:cNvPr id="9" name="Shape 37">
            <a:extLst>
              <a:ext uri="{FF2B5EF4-FFF2-40B4-BE49-F238E27FC236}">
                <a16:creationId xmlns="" xmlns:a16="http://schemas.microsoft.com/office/drawing/2014/main" id="{6A984334-F723-406D-A627-923EA2A18C5F}"/>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0" name="TextBox 11">
            <a:extLst>
              <a:ext uri="{FF2B5EF4-FFF2-40B4-BE49-F238E27FC236}">
                <a16:creationId xmlns="" xmlns:a16="http://schemas.microsoft.com/office/drawing/2014/main" id="{339FDBED-BA86-4733-A120-FA7D66653CB6}"/>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4A202C43-B601-4808-9579-BFADD1794EAB}"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1" name="Rectangle 10">
            <a:extLst>
              <a:ext uri="{FF2B5EF4-FFF2-40B4-BE49-F238E27FC236}">
                <a16:creationId xmlns="" xmlns:a16="http://schemas.microsoft.com/office/drawing/2014/main" id="{40831D38-B250-4D11-843C-606CDBE60068}"/>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12" name="Picture 3">
            <a:extLst>
              <a:ext uri="{FF2B5EF4-FFF2-40B4-BE49-F238E27FC236}">
                <a16:creationId xmlns="" xmlns:a16="http://schemas.microsoft.com/office/drawing/2014/main" id="{25762479-0B54-4DB6-839F-634A8BEBDC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8AD135F6-3449-46F9-ABD6-E4FC184A67F1}"/>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38" name="Shape 38"/>
          <p:cNvSpPr txBox="1">
            <a:spLocks noGrp="1"/>
          </p:cNvSpPr>
          <p:nvPr>
            <p:ph type="title"/>
          </p:nvPr>
        </p:nvSpPr>
        <p:spPr>
          <a:xfrm>
            <a:off x="1146049"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1767310"/>
            <a:ext cx="7540800" cy="3158699"/>
          </a:xfrm>
          <a:prstGeom prst="rect">
            <a:avLst/>
          </a:prstGeom>
        </p:spPr>
        <p:txBody>
          <a:bodyPr/>
          <a:lstStyle>
            <a:lvl1pPr lvl="0">
              <a:spcBef>
                <a:spcPts val="0"/>
              </a:spcBef>
              <a:buSzPct val="100000"/>
              <a:defRPr sz="2100">
                <a:latin typeface="Gill Sans MT"/>
                <a:cs typeface="Gill Sans MT"/>
              </a:defRPr>
            </a:lvl1pPr>
            <a:lvl2pPr lvl="1">
              <a:spcBef>
                <a:spcPts val="0"/>
              </a:spcBef>
              <a:buSzPct val="100000"/>
              <a:defRPr sz="2100"/>
            </a:lvl2pPr>
            <a:lvl3pPr lvl="2">
              <a:spcBef>
                <a:spcPts val="0"/>
              </a:spcBef>
              <a:buSzPct val="100000"/>
              <a:defRPr sz="2100"/>
            </a:lvl3pPr>
            <a:lvl4pPr lvl="3">
              <a:spcBef>
                <a:spcPts val="0"/>
              </a:spcBef>
              <a:buSzPct val="100000"/>
              <a:defRPr sz="2100"/>
            </a:lvl4pPr>
            <a:lvl5pPr lvl="4">
              <a:spcBef>
                <a:spcPts val="0"/>
              </a:spcBef>
              <a:buSzPct val="100000"/>
              <a:defRPr sz="2100"/>
            </a:lvl5pPr>
            <a:lvl6pPr lvl="5">
              <a:spcBef>
                <a:spcPts val="0"/>
              </a:spcBef>
              <a:buSzPct val="100000"/>
              <a:defRPr sz="2100"/>
            </a:lvl6pPr>
            <a:lvl7pPr lvl="6">
              <a:spcBef>
                <a:spcPts val="0"/>
              </a:spcBef>
              <a:buSzPct val="100000"/>
              <a:defRPr sz="2100"/>
            </a:lvl7pPr>
            <a:lvl8pPr lvl="7">
              <a:spcBef>
                <a:spcPts val="0"/>
              </a:spcBef>
              <a:buSzPct val="100000"/>
              <a:defRPr sz="2100"/>
            </a:lvl8pPr>
            <a:lvl9pPr lvl="8">
              <a:spcBef>
                <a:spcPts val="0"/>
              </a:spcBef>
              <a:buSzPct val="100000"/>
              <a:defRPr sz="2100"/>
            </a:lvl9pPr>
          </a:lstStyle>
          <a:p>
            <a:pPr lvl="0"/>
            <a:r>
              <a:rPr lang="en-US" dirty="0"/>
              <a:t>Click to edit Master text styles</a:t>
            </a:r>
          </a:p>
        </p:txBody>
      </p:sp>
    </p:spTree>
    <p:extLst>
      <p:ext uri="{BB962C8B-B14F-4D97-AF65-F5344CB8AC3E}">
        <p14:creationId xmlns:p14="http://schemas.microsoft.com/office/powerpoint/2010/main" val="3382017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5" name="Shape 41">
            <a:extLst>
              <a:ext uri="{FF2B5EF4-FFF2-40B4-BE49-F238E27FC236}">
                <a16:creationId xmlns="" xmlns:a16="http://schemas.microsoft.com/office/drawing/2014/main" id="{C866DDF7-89BD-4116-98E3-023FCBC92840}"/>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6" name="Shape 42">
            <a:extLst>
              <a:ext uri="{FF2B5EF4-FFF2-40B4-BE49-F238E27FC236}">
                <a16:creationId xmlns="" xmlns:a16="http://schemas.microsoft.com/office/drawing/2014/main" id="{BC324783-4D21-4A80-9B3D-3524D80BE386}"/>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43">
            <a:extLst>
              <a:ext uri="{FF2B5EF4-FFF2-40B4-BE49-F238E27FC236}">
                <a16:creationId xmlns="" xmlns:a16="http://schemas.microsoft.com/office/drawing/2014/main" id="{B101F93A-2D0B-4238-BFD2-79C2EFB5EB07}"/>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8" name="Shape 44">
            <a:extLst>
              <a:ext uri="{FF2B5EF4-FFF2-40B4-BE49-F238E27FC236}">
                <a16:creationId xmlns="" xmlns:a16="http://schemas.microsoft.com/office/drawing/2014/main" id="{14E05EFE-1C9B-47B6-B4F1-501ED00B6C6A}"/>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9" name="Shape 45">
            <a:extLst>
              <a:ext uri="{FF2B5EF4-FFF2-40B4-BE49-F238E27FC236}">
                <a16:creationId xmlns="" xmlns:a16="http://schemas.microsoft.com/office/drawing/2014/main" id="{C5BDBA88-9D6D-4364-AC49-63C80928D239}"/>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cxnSp>
        <p:nvCxnSpPr>
          <p:cNvPr id="10" name="Shape 46">
            <a:extLst>
              <a:ext uri="{FF2B5EF4-FFF2-40B4-BE49-F238E27FC236}">
                <a16:creationId xmlns="" xmlns:a16="http://schemas.microsoft.com/office/drawing/2014/main" id="{85658C31-8EAA-47AE-8B94-962AC9E154AD}"/>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1" name="TextBox 10">
            <a:extLst>
              <a:ext uri="{FF2B5EF4-FFF2-40B4-BE49-F238E27FC236}">
                <a16:creationId xmlns="" xmlns:a16="http://schemas.microsoft.com/office/drawing/2014/main" id="{7581895F-72B3-4119-AF78-F3E78804567A}"/>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9012F4D7-4D6A-4D01-82C5-4D8951477FE6}"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2" name="Rectangle 11">
            <a:extLst>
              <a:ext uri="{FF2B5EF4-FFF2-40B4-BE49-F238E27FC236}">
                <a16:creationId xmlns="" xmlns:a16="http://schemas.microsoft.com/office/drawing/2014/main" id="{88433CBB-612C-4E59-A232-3E2E08762970}"/>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13" name="Picture 3">
            <a:extLst>
              <a:ext uri="{FF2B5EF4-FFF2-40B4-BE49-F238E27FC236}">
                <a16:creationId xmlns="" xmlns:a16="http://schemas.microsoft.com/office/drawing/2014/main" id="{489A817E-E027-4C06-8A14-3BF53EE453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9D5F85A8-55F2-4682-B289-7F62B1D31098}"/>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47" name="Shape 47"/>
          <p:cNvSpPr txBox="1">
            <a:spLocks noGrp="1"/>
          </p:cNvSpPr>
          <p:nvPr>
            <p:ph type="title"/>
          </p:nvPr>
        </p:nvSpPr>
        <p:spPr>
          <a:xfrm>
            <a:off x="1146055"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48" name="Shape 48"/>
          <p:cNvSpPr txBox="1">
            <a:spLocks noGrp="1"/>
          </p:cNvSpPr>
          <p:nvPr>
            <p:ph type="body" idx="1"/>
          </p:nvPr>
        </p:nvSpPr>
        <p:spPr>
          <a:xfrm>
            <a:off x="1146025" y="1767319"/>
            <a:ext cx="3660300" cy="3158699"/>
          </a:xfrm>
          <a:prstGeom prst="rect">
            <a:avLst/>
          </a:prstGeom>
        </p:spPr>
        <p:txBody>
          <a:bodyPr/>
          <a:lstStyle>
            <a:lvl1pPr lvl="0">
              <a:spcBef>
                <a:spcPts val="0"/>
              </a:spcBef>
              <a:buSzPct val="100000"/>
              <a:defRPr sz="1500">
                <a:latin typeface="Gill Sans MT"/>
                <a:cs typeface="Gill Sans MT"/>
              </a:defRPr>
            </a:lvl1pPr>
            <a:lvl2pPr lvl="1">
              <a:spcBef>
                <a:spcPts val="0"/>
              </a:spcBef>
              <a:buSzPct val="100000"/>
              <a:defRPr sz="1500"/>
            </a:lvl2pPr>
            <a:lvl3pPr lvl="2">
              <a:spcBef>
                <a:spcPts val="0"/>
              </a:spcBef>
              <a:buSzPct val="100000"/>
              <a:defRPr sz="1500"/>
            </a:lvl3pPr>
            <a:lvl4pPr lvl="3">
              <a:spcBef>
                <a:spcPts val="0"/>
              </a:spcBef>
              <a:buSzPct val="100000"/>
              <a:defRPr sz="1500"/>
            </a:lvl4pPr>
            <a:lvl5pPr lvl="4">
              <a:spcBef>
                <a:spcPts val="0"/>
              </a:spcBef>
              <a:buSzPct val="100000"/>
              <a:defRPr sz="1500"/>
            </a:lvl5pPr>
            <a:lvl6pPr lvl="5">
              <a:spcBef>
                <a:spcPts val="0"/>
              </a:spcBef>
              <a:buSzPct val="100000"/>
              <a:defRPr sz="1500"/>
            </a:lvl6pPr>
            <a:lvl7pPr lvl="6">
              <a:spcBef>
                <a:spcPts val="0"/>
              </a:spcBef>
              <a:buSzPct val="100000"/>
              <a:defRPr sz="1500"/>
            </a:lvl7pPr>
            <a:lvl8pPr lvl="7">
              <a:spcBef>
                <a:spcPts val="0"/>
              </a:spcBef>
              <a:buSzPct val="100000"/>
              <a:defRPr sz="1500"/>
            </a:lvl8pPr>
            <a:lvl9pPr lvl="8">
              <a:spcBef>
                <a:spcPts val="0"/>
              </a:spcBef>
              <a:buSzPct val="100000"/>
              <a:defRPr sz="1500"/>
            </a:lvl9pPr>
          </a:lstStyle>
          <a:p>
            <a:pPr lvl="0"/>
            <a:r>
              <a:rPr lang="en-US" dirty="0"/>
              <a:t>Click to edit Master text styles</a:t>
            </a:r>
          </a:p>
        </p:txBody>
      </p:sp>
      <p:sp>
        <p:nvSpPr>
          <p:cNvPr id="49" name="Shape 49"/>
          <p:cNvSpPr txBox="1">
            <a:spLocks noGrp="1"/>
          </p:cNvSpPr>
          <p:nvPr>
            <p:ph type="body" idx="2"/>
          </p:nvPr>
        </p:nvSpPr>
        <p:spPr>
          <a:xfrm>
            <a:off x="5026623" y="1767319"/>
            <a:ext cx="3660300" cy="3158699"/>
          </a:xfrm>
          <a:prstGeom prst="rect">
            <a:avLst/>
          </a:prstGeom>
        </p:spPr>
        <p:txBody>
          <a:bodyPr/>
          <a:lstStyle>
            <a:lvl1pPr lvl="0">
              <a:spcBef>
                <a:spcPts val="0"/>
              </a:spcBef>
              <a:buSzPct val="100000"/>
              <a:defRPr sz="1500">
                <a:latin typeface="Gill Sans MT"/>
                <a:cs typeface="Gill Sans MT"/>
              </a:defRPr>
            </a:lvl1pPr>
            <a:lvl2pPr lvl="1">
              <a:spcBef>
                <a:spcPts val="0"/>
              </a:spcBef>
              <a:buSzPct val="100000"/>
              <a:defRPr sz="1500"/>
            </a:lvl2pPr>
            <a:lvl3pPr lvl="2">
              <a:spcBef>
                <a:spcPts val="0"/>
              </a:spcBef>
              <a:buSzPct val="100000"/>
              <a:defRPr sz="1500"/>
            </a:lvl3pPr>
            <a:lvl4pPr lvl="3">
              <a:spcBef>
                <a:spcPts val="0"/>
              </a:spcBef>
              <a:buSzPct val="100000"/>
              <a:defRPr sz="1500"/>
            </a:lvl4pPr>
            <a:lvl5pPr lvl="4">
              <a:spcBef>
                <a:spcPts val="0"/>
              </a:spcBef>
              <a:buSzPct val="100000"/>
              <a:defRPr sz="1500"/>
            </a:lvl5pPr>
            <a:lvl6pPr lvl="5">
              <a:spcBef>
                <a:spcPts val="0"/>
              </a:spcBef>
              <a:buSzPct val="100000"/>
              <a:defRPr sz="1500"/>
            </a:lvl6pPr>
            <a:lvl7pPr lvl="6">
              <a:spcBef>
                <a:spcPts val="0"/>
              </a:spcBef>
              <a:buSzPct val="100000"/>
              <a:defRPr sz="1500"/>
            </a:lvl7pPr>
            <a:lvl8pPr lvl="7">
              <a:spcBef>
                <a:spcPts val="0"/>
              </a:spcBef>
              <a:buSzPct val="100000"/>
              <a:defRPr sz="1500"/>
            </a:lvl8pPr>
            <a:lvl9pPr lvl="8">
              <a:spcBef>
                <a:spcPts val="0"/>
              </a:spcBef>
              <a:buSzPct val="100000"/>
              <a:defRPr sz="1500"/>
            </a:lvl9pPr>
          </a:lstStyle>
          <a:p>
            <a:pPr lvl="0"/>
            <a:r>
              <a:rPr lang="en-US" dirty="0"/>
              <a:t>Click to edit Master text styles</a:t>
            </a:r>
          </a:p>
        </p:txBody>
      </p:sp>
    </p:spTree>
    <p:extLst>
      <p:ext uri="{BB962C8B-B14F-4D97-AF65-F5344CB8AC3E}">
        <p14:creationId xmlns:p14="http://schemas.microsoft.com/office/powerpoint/2010/main" val="1423422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a:extLst>
              <a:ext uri="{FF2B5EF4-FFF2-40B4-BE49-F238E27FC236}">
                <a16:creationId xmlns="" xmlns:a16="http://schemas.microsoft.com/office/drawing/2014/main" id="{CAF9BC3E-9C83-44A3-89F5-6455816E6D43}"/>
              </a:ext>
            </a:extLst>
          </p:cNvPr>
          <p:cNvSpPr>
            <a:spLocks noChangeArrowheads="1"/>
          </p:cNvSpPr>
          <p:nvPr/>
        </p:nvSpPr>
        <p:spPr bwMode="auto">
          <a:xfrm>
            <a:off x="0" y="4287441"/>
            <a:ext cx="9144000" cy="247650"/>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Shape 10">
            <a:extLst>
              <a:ext uri="{FF2B5EF4-FFF2-40B4-BE49-F238E27FC236}">
                <a16:creationId xmlns="" xmlns:a16="http://schemas.microsoft.com/office/drawing/2014/main" id="{7EF0C2CF-5EC1-486D-82A6-CD96EEA93483}"/>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5" name="Shape 11">
            <a:extLst>
              <a:ext uri="{FF2B5EF4-FFF2-40B4-BE49-F238E27FC236}">
                <a16:creationId xmlns="" xmlns:a16="http://schemas.microsoft.com/office/drawing/2014/main" id="{07A7C9C0-65B8-4A66-9EA4-F510D01D214D}"/>
              </a:ext>
            </a:extLst>
          </p:cNvPr>
          <p:cNvSpPr>
            <a:spLocks noChangeArrowheads="1"/>
          </p:cNvSpPr>
          <p:nvPr/>
        </p:nvSpPr>
        <p:spPr bwMode="auto">
          <a:xfrm>
            <a:off x="0" y="500062"/>
            <a:ext cx="9144000" cy="3824288"/>
          </a:xfrm>
          <a:prstGeom prst="rect">
            <a:avLst/>
          </a:prstGeom>
          <a:solidFill>
            <a:schemeClr val="bg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12">
            <a:extLst>
              <a:ext uri="{FF2B5EF4-FFF2-40B4-BE49-F238E27FC236}">
                <a16:creationId xmlns="" xmlns:a16="http://schemas.microsoft.com/office/drawing/2014/main" id="{95E45B10-27AF-4597-BC38-92CDB4B3A8E1}"/>
              </a:ext>
            </a:extLst>
          </p:cNvPr>
          <p:cNvSpPr>
            <a:spLocks noChangeArrowheads="1"/>
          </p:cNvSpPr>
          <p:nvPr/>
        </p:nvSpPr>
        <p:spPr bwMode="auto">
          <a:xfrm>
            <a:off x="0" y="4494611"/>
            <a:ext cx="9144000" cy="116681"/>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13">
            <a:extLst>
              <a:ext uri="{FF2B5EF4-FFF2-40B4-BE49-F238E27FC236}">
                <a16:creationId xmlns="" xmlns:a16="http://schemas.microsoft.com/office/drawing/2014/main" id="{3BFC2606-EF22-49C6-A439-0247CAFE9484}"/>
              </a:ext>
            </a:extLst>
          </p:cNvPr>
          <p:cNvSpPr>
            <a:spLocks noChangeArrowheads="1"/>
          </p:cNvSpPr>
          <p:nvPr/>
        </p:nvSpPr>
        <p:spPr bwMode="auto">
          <a:xfrm>
            <a:off x="0" y="4585098"/>
            <a:ext cx="9144000" cy="55840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14" name="Shape 14"/>
          <p:cNvSpPr txBox="1">
            <a:spLocks noGrp="1"/>
          </p:cNvSpPr>
          <p:nvPr>
            <p:ph type="ctrTitle"/>
          </p:nvPr>
        </p:nvSpPr>
        <p:spPr>
          <a:xfrm>
            <a:off x="685800" y="2601472"/>
            <a:ext cx="5810400" cy="1159799"/>
          </a:xfrm>
          <a:prstGeom prst="rect">
            <a:avLst/>
          </a:prstGeom>
        </p:spPr>
        <p:txBody>
          <a:bodyPr anchor="b"/>
          <a:lstStyle>
            <a:lvl1pPr lvl="0">
              <a:spcBef>
                <a:spcPts val="0"/>
              </a:spcBef>
              <a:buSzPct val="100000"/>
              <a:defRPr sz="3600">
                <a:solidFill>
                  <a:schemeClr val="accent5"/>
                </a:solidFill>
                <a:latin typeface="Rockwell"/>
                <a:cs typeface="Rockwell"/>
              </a:defRPr>
            </a:lvl1pPr>
            <a:lvl2pPr lvl="1" algn="ctr">
              <a:spcBef>
                <a:spcPts val="0"/>
              </a:spcBef>
              <a:buSzPct val="100000"/>
              <a:defRPr sz="4500"/>
            </a:lvl2pPr>
            <a:lvl3pPr lvl="2" algn="ctr">
              <a:spcBef>
                <a:spcPts val="0"/>
              </a:spcBef>
              <a:buSzPct val="100000"/>
              <a:defRPr sz="4500"/>
            </a:lvl3pPr>
            <a:lvl4pPr lvl="3" algn="ctr">
              <a:spcBef>
                <a:spcPts val="0"/>
              </a:spcBef>
              <a:buSzPct val="100000"/>
              <a:defRPr sz="4500"/>
            </a:lvl4pPr>
            <a:lvl5pPr lvl="4" algn="ctr">
              <a:spcBef>
                <a:spcPts val="0"/>
              </a:spcBef>
              <a:buSzPct val="100000"/>
              <a:defRPr sz="4500"/>
            </a:lvl5pPr>
            <a:lvl6pPr lvl="5" algn="ctr">
              <a:spcBef>
                <a:spcPts val="0"/>
              </a:spcBef>
              <a:buSzPct val="100000"/>
              <a:defRPr sz="4500"/>
            </a:lvl6pPr>
            <a:lvl7pPr lvl="6" algn="ctr">
              <a:spcBef>
                <a:spcPts val="0"/>
              </a:spcBef>
              <a:buSzPct val="100000"/>
              <a:defRPr sz="4500"/>
            </a:lvl7pPr>
            <a:lvl8pPr lvl="7" algn="ctr">
              <a:spcBef>
                <a:spcPts val="0"/>
              </a:spcBef>
              <a:buSzPct val="100000"/>
              <a:defRPr sz="4500"/>
            </a:lvl8pPr>
            <a:lvl9pPr lvl="8" algn="ctr">
              <a:spcBef>
                <a:spcPts val="0"/>
              </a:spcBef>
              <a:buSzPct val="100000"/>
              <a:defRPr sz="4500"/>
            </a:lvl9pPr>
          </a:lstStyle>
          <a:p>
            <a:r>
              <a:rPr lang="en-US" dirty="0"/>
              <a:t>Click to edit Master title style</a:t>
            </a:r>
            <a:endParaRPr dirty="0"/>
          </a:p>
        </p:txBody>
      </p:sp>
    </p:spTree>
    <p:extLst>
      <p:ext uri="{BB962C8B-B14F-4D97-AF65-F5344CB8AC3E}">
        <p14:creationId xmlns:p14="http://schemas.microsoft.com/office/powerpoint/2010/main" val="430479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2" name="Shape 89">
            <a:extLst>
              <a:ext uri="{FF2B5EF4-FFF2-40B4-BE49-F238E27FC236}">
                <a16:creationId xmlns="" xmlns:a16="http://schemas.microsoft.com/office/drawing/2014/main" id="{B1D5AF6F-C2E1-41D8-8846-FF3B3A6D4E01}"/>
              </a:ext>
            </a:extLst>
          </p:cNvPr>
          <p:cNvSpPr>
            <a:spLocks noChangeArrowheads="1"/>
          </p:cNvSpPr>
          <p:nvPr/>
        </p:nvSpPr>
        <p:spPr bwMode="auto">
          <a:xfrm>
            <a:off x="0" y="4294586"/>
            <a:ext cx="9144000" cy="240506"/>
          </a:xfrm>
          <a:prstGeom prst="rect">
            <a:avLst/>
          </a:prstGeom>
          <a:solidFill>
            <a:srgbClr val="165751"/>
          </a:solidFill>
          <a:ln>
            <a:noFill/>
          </a:ln>
        </p:spPr>
        <p:txBody>
          <a:bodyPr lIns="68569" tIns="68569" rIns="68569" bIns="68569" anchor="ctr"/>
          <a:lstStyle>
            <a:lvl1pPr defTabSz="912813">
              <a:defRPr>
                <a:solidFill>
                  <a:schemeClr val="tx1"/>
                </a:solidFill>
                <a:latin typeface="Arial" pitchFamily="34" charset="0"/>
                <a:ea typeface="ＭＳ Ｐゴシック" pitchFamily="34" charset="-128"/>
              </a:defRPr>
            </a:lvl1pPr>
            <a:lvl2pPr marL="742950" indent="-285750" defTabSz="912813">
              <a:defRPr>
                <a:solidFill>
                  <a:schemeClr val="tx1"/>
                </a:solidFill>
                <a:latin typeface="Arial" pitchFamily="34" charset="0"/>
                <a:ea typeface="ＭＳ Ｐゴシック" pitchFamily="34" charset="-128"/>
              </a:defRPr>
            </a:lvl2pPr>
            <a:lvl3pPr marL="1143000" indent="-228600" defTabSz="912813">
              <a:defRPr>
                <a:solidFill>
                  <a:schemeClr val="tx1"/>
                </a:solidFill>
                <a:latin typeface="Arial" pitchFamily="34" charset="0"/>
                <a:ea typeface="ＭＳ Ｐゴシック" pitchFamily="34" charset="-128"/>
              </a:defRPr>
            </a:lvl3pPr>
            <a:lvl4pPr marL="1600200" indent="-228600" defTabSz="912813">
              <a:defRPr>
                <a:solidFill>
                  <a:schemeClr val="tx1"/>
                </a:solidFill>
                <a:latin typeface="Arial" pitchFamily="34" charset="0"/>
                <a:ea typeface="ＭＳ Ｐゴシック" pitchFamily="34" charset="-128"/>
              </a:defRPr>
            </a:lvl4pPr>
            <a:lvl5pPr marL="2057400" indent="-228600" defTabSz="912813">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050">
              <a:solidFill>
                <a:srgbClr val="000000"/>
              </a:solidFill>
              <a:cs typeface="Arial" pitchFamily="34" charset="0"/>
              <a:sym typeface="Arial" pitchFamily="34" charset="0"/>
            </a:endParaRPr>
          </a:p>
        </p:txBody>
      </p:sp>
      <p:sp>
        <p:nvSpPr>
          <p:cNvPr id="3" name="Shape 90">
            <a:extLst>
              <a:ext uri="{FF2B5EF4-FFF2-40B4-BE49-F238E27FC236}">
                <a16:creationId xmlns="" xmlns:a16="http://schemas.microsoft.com/office/drawing/2014/main" id="{19F60D84-B9D2-4FFF-BD69-8E0C5658BC63}"/>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defTabSz="912813">
              <a:defRPr>
                <a:solidFill>
                  <a:schemeClr val="tx1"/>
                </a:solidFill>
                <a:latin typeface="Arial" pitchFamily="34" charset="0"/>
                <a:ea typeface="ＭＳ Ｐゴシック" pitchFamily="34" charset="-128"/>
              </a:defRPr>
            </a:lvl1pPr>
            <a:lvl2pPr marL="742950" indent="-285750" defTabSz="912813">
              <a:defRPr>
                <a:solidFill>
                  <a:schemeClr val="tx1"/>
                </a:solidFill>
                <a:latin typeface="Arial" pitchFamily="34" charset="0"/>
                <a:ea typeface="ＭＳ Ｐゴシック" pitchFamily="34" charset="-128"/>
              </a:defRPr>
            </a:lvl2pPr>
            <a:lvl3pPr marL="1143000" indent="-228600" defTabSz="912813">
              <a:defRPr>
                <a:solidFill>
                  <a:schemeClr val="tx1"/>
                </a:solidFill>
                <a:latin typeface="Arial" pitchFamily="34" charset="0"/>
                <a:ea typeface="ＭＳ Ｐゴシック" pitchFamily="34" charset="-128"/>
              </a:defRPr>
            </a:lvl3pPr>
            <a:lvl4pPr marL="1600200" indent="-228600" defTabSz="912813">
              <a:defRPr>
                <a:solidFill>
                  <a:schemeClr val="tx1"/>
                </a:solidFill>
                <a:latin typeface="Arial" pitchFamily="34" charset="0"/>
                <a:ea typeface="ＭＳ Ｐゴシック" pitchFamily="34" charset="-128"/>
              </a:defRPr>
            </a:lvl4pPr>
            <a:lvl5pPr marL="2057400" indent="-228600" defTabSz="912813">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050">
              <a:solidFill>
                <a:srgbClr val="114454"/>
              </a:solidFill>
              <a:cs typeface="Arial" pitchFamily="34" charset="0"/>
              <a:sym typeface="Arial" pitchFamily="34" charset="0"/>
            </a:endParaRPr>
          </a:p>
        </p:txBody>
      </p:sp>
      <p:sp>
        <p:nvSpPr>
          <p:cNvPr id="4" name="Shape 91">
            <a:extLst>
              <a:ext uri="{FF2B5EF4-FFF2-40B4-BE49-F238E27FC236}">
                <a16:creationId xmlns="" xmlns:a16="http://schemas.microsoft.com/office/drawing/2014/main" id="{E87CE5F9-798B-422B-85B6-C8F61354374F}"/>
              </a:ext>
            </a:extLst>
          </p:cNvPr>
          <p:cNvSpPr>
            <a:spLocks noChangeArrowheads="1"/>
          </p:cNvSpPr>
          <p:nvPr/>
        </p:nvSpPr>
        <p:spPr bwMode="auto">
          <a:xfrm>
            <a:off x="0" y="500062"/>
            <a:ext cx="9144000" cy="3824288"/>
          </a:xfrm>
          <a:prstGeom prst="rect">
            <a:avLst/>
          </a:prstGeom>
          <a:solidFill>
            <a:srgbClr val="FFFFFF"/>
          </a:solidFill>
          <a:ln>
            <a:noFill/>
          </a:ln>
        </p:spPr>
        <p:txBody>
          <a:bodyPr lIns="68569" tIns="68569" rIns="68569" bIns="68569" anchor="ctr"/>
          <a:lstStyle>
            <a:lvl1pPr defTabSz="912813">
              <a:defRPr>
                <a:solidFill>
                  <a:schemeClr val="tx1"/>
                </a:solidFill>
                <a:latin typeface="Arial" pitchFamily="34" charset="0"/>
                <a:ea typeface="ＭＳ Ｐゴシック" pitchFamily="34" charset="-128"/>
              </a:defRPr>
            </a:lvl1pPr>
            <a:lvl2pPr marL="742950" indent="-285750" defTabSz="912813">
              <a:defRPr>
                <a:solidFill>
                  <a:schemeClr val="tx1"/>
                </a:solidFill>
                <a:latin typeface="Arial" pitchFamily="34" charset="0"/>
                <a:ea typeface="ＭＳ Ｐゴシック" pitchFamily="34" charset="-128"/>
              </a:defRPr>
            </a:lvl2pPr>
            <a:lvl3pPr marL="1143000" indent="-228600" defTabSz="912813">
              <a:defRPr>
                <a:solidFill>
                  <a:schemeClr val="tx1"/>
                </a:solidFill>
                <a:latin typeface="Arial" pitchFamily="34" charset="0"/>
                <a:ea typeface="ＭＳ Ｐゴシック" pitchFamily="34" charset="-128"/>
              </a:defRPr>
            </a:lvl3pPr>
            <a:lvl4pPr marL="1600200" indent="-228600" defTabSz="912813">
              <a:defRPr>
                <a:solidFill>
                  <a:schemeClr val="tx1"/>
                </a:solidFill>
                <a:latin typeface="Arial" pitchFamily="34" charset="0"/>
                <a:ea typeface="ＭＳ Ｐゴシック" pitchFamily="34" charset="-128"/>
              </a:defRPr>
            </a:lvl4pPr>
            <a:lvl5pPr marL="2057400" indent="-228600" defTabSz="912813">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050">
              <a:solidFill>
                <a:srgbClr val="000000"/>
              </a:solidFill>
              <a:cs typeface="Arial" pitchFamily="34" charset="0"/>
              <a:sym typeface="Arial" pitchFamily="34" charset="0"/>
            </a:endParaRPr>
          </a:p>
        </p:txBody>
      </p:sp>
      <p:sp>
        <p:nvSpPr>
          <p:cNvPr id="5" name="Shape 92">
            <a:extLst>
              <a:ext uri="{FF2B5EF4-FFF2-40B4-BE49-F238E27FC236}">
                <a16:creationId xmlns="" xmlns:a16="http://schemas.microsoft.com/office/drawing/2014/main" id="{F1498743-49FF-4588-8546-AB95403CE0B9}"/>
              </a:ext>
            </a:extLst>
          </p:cNvPr>
          <p:cNvSpPr>
            <a:spLocks noChangeArrowheads="1"/>
          </p:cNvSpPr>
          <p:nvPr/>
        </p:nvSpPr>
        <p:spPr bwMode="auto">
          <a:xfrm>
            <a:off x="0" y="4494611"/>
            <a:ext cx="9144000" cy="116681"/>
          </a:xfrm>
          <a:prstGeom prst="rect">
            <a:avLst/>
          </a:prstGeom>
          <a:solidFill>
            <a:srgbClr val="3B8D61"/>
          </a:solidFill>
          <a:ln>
            <a:noFill/>
          </a:ln>
        </p:spPr>
        <p:txBody>
          <a:bodyPr lIns="68569" tIns="68569" rIns="68569" bIns="68569" anchor="ctr"/>
          <a:lstStyle>
            <a:lvl1pPr defTabSz="912813">
              <a:defRPr>
                <a:solidFill>
                  <a:schemeClr val="tx1"/>
                </a:solidFill>
                <a:latin typeface="Arial" pitchFamily="34" charset="0"/>
                <a:ea typeface="ＭＳ Ｐゴシック" pitchFamily="34" charset="-128"/>
              </a:defRPr>
            </a:lvl1pPr>
            <a:lvl2pPr marL="742950" indent="-285750" defTabSz="912813">
              <a:defRPr>
                <a:solidFill>
                  <a:schemeClr val="tx1"/>
                </a:solidFill>
                <a:latin typeface="Arial" pitchFamily="34" charset="0"/>
                <a:ea typeface="ＭＳ Ｐゴシック" pitchFamily="34" charset="-128"/>
              </a:defRPr>
            </a:lvl2pPr>
            <a:lvl3pPr marL="1143000" indent="-228600" defTabSz="912813">
              <a:defRPr>
                <a:solidFill>
                  <a:schemeClr val="tx1"/>
                </a:solidFill>
                <a:latin typeface="Arial" pitchFamily="34" charset="0"/>
                <a:ea typeface="ＭＳ Ｐゴシック" pitchFamily="34" charset="-128"/>
              </a:defRPr>
            </a:lvl3pPr>
            <a:lvl4pPr marL="1600200" indent="-228600" defTabSz="912813">
              <a:defRPr>
                <a:solidFill>
                  <a:schemeClr val="tx1"/>
                </a:solidFill>
                <a:latin typeface="Arial" pitchFamily="34" charset="0"/>
                <a:ea typeface="ＭＳ Ｐゴシック" pitchFamily="34" charset="-128"/>
              </a:defRPr>
            </a:lvl4pPr>
            <a:lvl5pPr marL="2057400" indent="-228600" defTabSz="912813">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050">
              <a:solidFill>
                <a:srgbClr val="000000"/>
              </a:solidFill>
              <a:cs typeface="Arial" pitchFamily="34" charset="0"/>
              <a:sym typeface="Arial" pitchFamily="34" charset="0"/>
            </a:endParaRPr>
          </a:p>
        </p:txBody>
      </p:sp>
      <p:sp>
        <p:nvSpPr>
          <p:cNvPr id="6" name="Shape 93">
            <a:extLst>
              <a:ext uri="{FF2B5EF4-FFF2-40B4-BE49-F238E27FC236}">
                <a16:creationId xmlns="" xmlns:a16="http://schemas.microsoft.com/office/drawing/2014/main" id="{F1FBA378-DB85-4CA1-A005-8CCCD9998644}"/>
              </a:ext>
            </a:extLst>
          </p:cNvPr>
          <p:cNvSpPr>
            <a:spLocks noChangeArrowheads="1"/>
          </p:cNvSpPr>
          <p:nvPr/>
        </p:nvSpPr>
        <p:spPr bwMode="auto">
          <a:xfrm>
            <a:off x="0" y="4585098"/>
            <a:ext cx="9144000" cy="558403"/>
          </a:xfrm>
          <a:prstGeom prst="rect">
            <a:avLst/>
          </a:prstGeom>
          <a:solidFill>
            <a:srgbClr val="94BF6E"/>
          </a:solidFill>
          <a:ln>
            <a:noFill/>
          </a:ln>
        </p:spPr>
        <p:txBody>
          <a:bodyPr lIns="68569" tIns="68569" rIns="68569" bIns="68569" anchor="ctr"/>
          <a:lstStyle>
            <a:lvl1pPr defTabSz="912813">
              <a:defRPr>
                <a:solidFill>
                  <a:schemeClr val="tx1"/>
                </a:solidFill>
                <a:latin typeface="Arial" pitchFamily="34" charset="0"/>
                <a:ea typeface="ＭＳ Ｐゴシック" pitchFamily="34" charset="-128"/>
              </a:defRPr>
            </a:lvl1pPr>
            <a:lvl2pPr marL="742950" indent="-285750" defTabSz="912813">
              <a:defRPr>
                <a:solidFill>
                  <a:schemeClr val="tx1"/>
                </a:solidFill>
                <a:latin typeface="Arial" pitchFamily="34" charset="0"/>
                <a:ea typeface="ＭＳ Ｐゴシック" pitchFamily="34" charset="-128"/>
              </a:defRPr>
            </a:lvl2pPr>
            <a:lvl3pPr marL="1143000" indent="-228600" defTabSz="912813">
              <a:defRPr>
                <a:solidFill>
                  <a:schemeClr val="tx1"/>
                </a:solidFill>
                <a:latin typeface="Arial" pitchFamily="34" charset="0"/>
                <a:ea typeface="ＭＳ Ｐゴシック" pitchFamily="34" charset="-128"/>
              </a:defRPr>
            </a:lvl3pPr>
            <a:lvl4pPr marL="1600200" indent="-228600" defTabSz="912813">
              <a:defRPr>
                <a:solidFill>
                  <a:schemeClr val="tx1"/>
                </a:solidFill>
                <a:latin typeface="Arial" pitchFamily="34" charset="0"/>
                <a:ea typeface="ＭＳ Ｐゴシック" pitchFamily="34" charset="-128"/>
              </a:defRPr>
            </a:lvl4pPr>
            <a:lvl5pPr marL="2057400" indent="-228600" defTabSz="912813">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050">
              <a:solidFill>
                <a:srgbClr val="000000"/>
              </a:solidFill>
              <a:cs typeface="Arial" pitchFamily="34" charset="0"/>
              <a:sym typeface="Arial" pitchFamily="34" charset="0"/>
            </a:endParaRPr>
          </a:p>
        </p:txBody>
      </p:sp>
    </p:spTree>
    <p:extLst>
      <p:ext uri="{BB962C8B-B14F-4D97-AF65-F5344CB8AC3E}">
        <p14:creationId xmlns:p14="http://schemas.microsoft.com/office/powerpoint/2010/main" val="188600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858"/>
            <a:ext cx="8229600" cy="646331"/>
          </a:xfrm>
        </p:spPr>
        <p:txBody>
          <a:bodyPr>
            <a:spAutoFit/>
          </a:bodyPr>
          <a:lstStyle>
            <a:lvl1pPr>
              <a:defRPr sz="3600" b="1" i="0" cap="small">
                <a:solidFill>
                  <a:srgbClr val="D84E19"/>
                </a:solidFill>
                <a:latin typeface="Georgia"/>
              </a:defRPr>
            </a:lvl1pPr>
          </a:lstStyle>
          <a:p>
            <a:r>
              <a:rPr lang="en-US" dirty="0"/>
              <a:t>Topic Title</a:t>
            </a:r>
          </a:p>
        </p:txBody>
      </p:sp>
      <p:sp>
        <p:nvSpPr>
          <p:cNvPr id="3" name="Content Placeholder 2"/>
          <p:cNvSpPr>
            <a:spLocks noGrp="1"/>
          </p:cNvSpPr>
          <p:nvPr>
            <p:ph idx="1"/>
          </p:nvPr>
        </p:nvSpPr>
        <p:spPr>
          <a:xfrm>
            <a:off x="457200" y="1927098"/>
            <a:ext cx="8229600" cy="2579867"/>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5987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Shape 8"/>
        <p:cNvGrpSpPr/>
        <p:nvPr/>
      </p:nvGrpSpPr>
      <p:grpSpPr>
        <a:xfrm>
          <a:off x="0" y="0"/>
          <a:ext cx="0" cy="0"/>
          <a:chOff x="0" y="0"/>
          <a:chExt cx="0" cy="0"/>
        </a:xfrm>
      </p:grpSpPr>
      <p:sp>
        <p:nvSpPr>
          <p:cNvPr id="2" name="Shape 10">
            <a:extLst>
              <a:ext uri="{FF2B5EF4-FFF2-40B4-BE49-F238E27FC236}">
                <a16:creationId xmlns="" xmlns:a16="http://schemas.microsoft.com/office/drawing/2014/main" id="{662427FF-8760-45A3-BEA8-80FFD3250548}"/>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3" name="Shape 11">
            <a:extLst>
              <a:ext uri="{FF2B5EF4-FFF2-40B4-BE49-F238E27FC236}">
                <a16:creationId xmlns="" xmlns:a16="http://schemas.microsoft.com/office/drawing/2014/main" id="{EB0A3057-779F-4688-ADBC-EBCDA1236196}"/>
              </a:ext>
            </a:extLst>
          </p:cNvPr>
          <p:cNvSpPr>
            <a:spLocks noChangeArrowheads="1"/>
          </p:cNvSpPr>
          <p:nvPr/>
        </p:nvSpPr>
        <p:spPr bwMode="auto">
          <a:xfrm>
            <a:off x="0" y="500062"/>
            <a:ext cx="9144000" cy="3824288"/>
          </a:xfrm>
          <a:prstGeom prst="rect">
            <a:avLst/>
          </a:prstGeom>
          <a:solidFill>
            <a:schemeClr val="bg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TextBox 11">
            <a:extLst>
              <a:ext uri="{FF2B5EF4-FFF2-40B4-BE49-F238E27FC236}">
                <a16:creationId xmlns="" xmlns:a16="http://schemas.microsoft.com/office/drawing/2014/main" id="{1654171A-3535-43DF-A408-905EA7BA650B}"/>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296D5172-4CBD-48F4-BBB9-F6F3661ADAE4}"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5" name="Rectangle 4">
            <a:extLst>
              <a:ext uri="{FF2B5EF4-FFF2-40B4-BE49-F238E27FC236}">
                <a16:creationId xmlns="" xmlns:a16="http://schemas.microsoft.com/office/drawing/2014/main" id="{16AF78BA-5573-419D-84C8-D41D9250A95A}"/>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6" name="Picture 3">
            <a:extLst>
              <a:ext uri="{FF2B5EF4-FFF2-40B4-BE49-F238E27FC236}">
                <a16:creationId xmlns="" xmlns:a16="http://schemas.microsoft.com/office/drawing/2014/main" id="{F712A471-36E5-4416-8855-F004E6225E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8B9421D5-68A5-4B79-966D-6554EB699C40}"/>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Tree>
    <p:extLst>
      <p:ext uri="{BB962C8B-B14F-4D97-AF65-F5344CB8AC3E}">
        <p14:creationId xmlns:p14="http://schemas.microsoft.com/office/powerpoint/2010/main" val="123744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Shape 8"/>
        <p:cNvGrpSpPr/>
        <p:nvPr/>
      </p:nvGrpSpPr>
      <p:grpSpPr>
        <a:xfrm>
          <a:off x="0" y="0"/>
          <a:ext cx="0" cy="0"/>
          <a:chOff x="0" y="0"/>
          <a:chExt cx="0" cy="0"/>
        </a:xfrm>
      </p:grpSpPr>
      <p:sp>
        <p:nvSpPr>
          <p:cNvPr id="2" name="Shape 10">
            <a:extLst>
              <a:ext uri="{FF2B5EF4-FFF2-40B4-BE49-F238E27FC236}">
                <a16:creationId xmlns="" xmlns:a16="http://schemas.microsoft.com/office/drawing/2014/main" id="{8031AC0A-4BFC-4F10-8821-BC393257896E}"/>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3" name="Shape 11">
            <a:extLst>
              <a:ext uri="{FF2B5EF4-FFF2-40B4-BE49-F238E27FC236}">
                <a16:creationId xmlns="" xmlns:a16="http://schemas.microsoft.com/office/drawing/2014/main" id="{7DA6F8CB-9999-4D2A-8597-EC3FB974AF32}"/>
              </a:ext>
            </a:extLst>
          </p:cNvPr>
          <p:cNvSpPr>
            <a:spLocks noChangeArrowheads="1"/>
          </p:cNvSpPr>
          <p:nvPr/>
        </p:nvSpPr>
        <p:spPr bwMode="auto">
          <a:xfrm>
            <a:off x="0" y="500062"/>
            <a:ext cx="9144000" cy="3824288"/>
          </a:xfrm>
          <a:prstGeom prst="rect">
            <a:avLst/>
          </a:prstGeom>
          <a:solidFill>
            <a:schemeClr val="bg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TextBox 11">
            <a:extLst>
              <a:ext uri="{FF2B5EF4-FFF2-40B4-BE49-F238E27FC236}">
                <a16:creationId xmlns="" xmlns:a16="http://schemas.microsoft.com/office/drawing/2014/main" id="{1B1E7D38-2D16-41D4-BD3D-431495287892}"/>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BD1C77C1-1683-4D87-9ED8-EA538ED898E9}"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5" name="Rectangle 4">
            <a:extLst>
              <a:ext uri="{FF2B5EF4-FFF2-40B4-BE49-F238E27FC236}">
                <a16:creationId xmlns="" xmlns:a16="http://schemas.microsoft.com/office/drawing/2014/main" id="{1CCEEA9C-5B84-4587-9144-5BE3E7B079F6}"/>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6" name="Picture 3">
            <a:extLst>
              <a:ext uri="{FF2B5EF4-FFF2-40B4-BE49-F238E27FC236}">
                <a16:creationId xmlns="" xmlns:a16="http://schemas.microsoft.com/office/drawing/2014/main" id="{9F1B6415-1FF2-4EDD-AE0D-98979403ED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8A319510-277A-4073-8587-5EA140C5DF8C}"/>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Tree>
    <p:extLst>
      <p:ext uri="{BB962C8B-B14F-4D97-AF65-F5344CB8AC3E}">
        <p14:creationId xmlns:p14="http://schemas.microsoft.com/office/powerpoint/2010/main" val="2115576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4" name="Shape 19">
            <a:extLst>
              <a:ext uri="{FF2B5EF4-FFF2-40B4-BE49-F238E27FC236}">
                <a16:creationId xmlns="" xmlns:a16="http://schemas.microsoft.com/office/drawing/2014/main" id="{1902D2D6-C4FA-4FA8-8670-97F622AF62C4}"/>
              </a:ext>
            </a:extLst>
          </p:cNvPr>
          <p:cNvSpPr>
            <a:spLocks/>
          </p:cNvSpPr>
          <p:nvPr/>
        </p:nvSpPr>
        <p:spPr bwMode="auto">
          <a:xfrm>
            <a:off x="0" y="0"/>
            <a:ext cx="249238" cy="501254"/>
          </a:xfrm>
          <a:custGeom>
            <a:avLst/>
            <a:gdLst>
              <a:gd name="T0" fmla="*/ 0 w 120000"/>
              <a:gd name="T1" fmla="*/ 642573771 h 120000"/>
              <a:gd name="T2" fmla="*/ 4628659 w 120000"/>
              <a:gd name="T3" fmla="*/ 642573771 h 120000"/>
              <a:gd name="T4" fmla="*/ 4628659 w 120000"/>
              <a:gd name="T5" fmla="*/ 0 h 120000"/>
              <a:gd name="T6" fmla="*/ 0 w 120000"/>
              <a:gd name="T7" fmla="*/ 0 h 120000"/>
              <a:gd name="T8" fmla="*/ 0 w 120000"/>
              <a:gd name="T9" fmla="*/ 642573771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9908"/>
                </a:moveTo>
                <a:lnTo>
                  <a:pt x="119754" y="119908"/>
                </a:lnTo>
                <a:lnTo>
                  <a:pt x="119754" y="0"/>
                </a:lnTo>
                <a:lnTo>
                  <a:pt x="0" y="0"/>
                </a:lnTo>
                <a:lnTo>
                  <a:pt x="0" y="119908"/>
                </a:lnTo>
                <a:close/>
              </a:path>
            </a:pathLst>
          </a:custGeom>
          <a:solidFill>
            <a:srgbClr val="17627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350"/>
          </a:p>
        </p:txBody>
      </p:sp>
      <p:sp>
        <p:nvSpPr>
          <p:cNvPr id="5" name="Shape 20">
            <a:extLst>
              <a:ext uri="{FF2B5EF4-FFF2-40B4-BE49-F238E27FC236}">
                <a16:creationId xmlns="" xmlns:a16="http://schemas.microsoft.com/office/drawing/2014/main" id="{A6EFB0FA-9C41-48D0-9E73-94D3E978A2FF}"/>
              </a:ext>
            </a:extLst>
          </p:cNvPr>
          <p:cNvSpPr>
            <a:spLocks/>
          </p:cNvSpPr>
          <p:nvPr/>
        </p:nvSpPr>
        <p:spPr bwMode="auto">
          <a:xfrm>
            <a:off x="0" y="500064"/>
            <a:ext cx="4572000" cy="1059656"/>
          </a:xfrm>
          <a:custGeom>
            <a:avLst/>
            <a:gdLst>
              <a:gd name="T0" fmla="*/ 0 w 120000"/>
              <a:gd name="T1" fmla="*/ 2147483646 h 120000"/>
              <a:gd name="T2" fmla="*/ 2147483646 w 120000"/>
              <a:gd name="T3" fmla="*/ 2147483646 h 120000"/>
              <a:gd name="T4" fmla="*/ 2147483646 w 120000"/>
              <a:gd name="T5" fmla="*/ 0 h 120000"/>
              <a:gd name="T6" fmla="*/ 0 w 120000"/>
              <a:gd name="T7" fmla="*/ 0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9967"/>
                </a:moveTo>
                <a:lnTo>
                  <a:pt x="120000" y="119967"/>
                </a:lnTo>
                <a:lnTo>
                  <a:pt x="120000" y="0"/>
                </a:lnTo>
                <a:lnTo>
                  <a:pt x="0" y="0"/>
                </a:lnTo>
                <a:lnTo>
                  <a:pt x="0" y="119967"/>
                </a:lnTo>
                <a:close/>
              </a:path>
            </a:pathLst>
          </a:custGeom>
          <a:solidFill>
            <a:srgbClr val="12405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350"/>
          </a:p>
        </p:txBody>
      </p:sp>
      <p:sp>
        <p:nvSpPr>
          <p:cNvPr id="6" name="Shape 21">
            <a:extLst>
              <a:ext uri="{FF2B5EF4-FFF2-40B4-BE49-F238E27FC236}">
                <a16:creationId xmlns="" xmlns:a16="http://schemas.microsoft.com/office/drawing/2014/main" id="{BEBFAE0A-8B2B-475F-B0F1-3B68D9FE47D8}"/>
              </a:ext>
            </a:extLst>
          </p:cNvPr>
          <p:cNvSpPr>
            <a:spLocks/>
          </p:cNvSpPr>
          <p:nvPr/>
        </p:nvSpPr>
        <p:spPr bwMode="auto">
          <a:xfrm>
            <a:off x="0" y="1554957"/>
            <a:ext cx="249238" cy="1531144"/>
          </a:xfrm>
          <a:custGeom>
            <a:avLst/>
            <a:gdLst>
              <a:gd name="T0" fmla="*/ 0 w 120000"/>
              <a:gd name="T1" fmla="*/ 2147483646 h 120000"/>
              <a:gd name="T2" fmla="*/ 4628659 w 120000"/>
              <a:gd name="T3" fmla="*/ 2147483646 h 120000"/>
              <a:gd name="T4" fmla="*/ 4628659 w 120000"/>
              <a:gd name="T5" fmla="*/ 0 h 120000"/>
              <a:gd name="T6" fmla="*/ 0 w 120000"/>
              <a:gd name="T7" fmla="*/ 0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20000"/>
                </a:moveTo>
                <a:lnTo>
                  <a:pt x="119754" y="120000"/>
                </a:lnTo>
                <a:lnTo>
                  <a:pt x="119754" y="0"/>
                </a:lnTo>
                <a:lnTo>
                  <a:pt x="0" y="0"/>
                </a:lnTo>
                <a:lnTo>
                  <a:pt x="0" y="120000"/>
                </a:lnTo>
                <a:close/>
              </a:path>
            </a:pathLst>
          </a:custGeom>
          <a:solidFill>
            <a:srgbClr val="16565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350"/>
          </a:p>
        </p:txBody>
      </p:sp>
      <p:sp>
        <p:nvSpPr>
          <p:cNvPr id="7" name="Shape 22">
            <a:extLst>
              <a:ext uri="{FF2B5EF4-FFF2-40B4-BE49-F238E27FC236}">
                <a16:creationId xmlns="" xmlns:a16="http://schemas.microsoft.com/office/drawing/2014/main" id="{8A446F62-645C-4A9C-A4C2-2A3D54061371}"/>
              </a:ext>
            </a:extLst>
          </p:cNvPr>
          <p:cNvSpPr>
            <a:spLocks/>
          </p:cNvSpPr>
          <p:nvPr/>
        </p:nvSpPr>
        <p:spPr bwMode="auto">
          <a:xfrm>
            <a:off x="0" y="3086100"/>
            <a:ext cx="249238" cy="604838"/>
          </a:xfrm>
          <a:custGeom>
            <a:avLst/>
            <a:gdLst>
              <a:gd name="T0" fmla="*/ 0 w 120000"/>
              <a:gd name="T1" fmla="*/ 1644465911 h 120000"/>
              <a:gd name="T2" fmla="*/ 4628659 w 120000"/>
              <a:gd name="T3" fmla="*/ 1644465911 h 120000"/>
              <a:gd name="T4" fmla="*/ 4628659 w 120000"/>
              <a:gd name="T5" fmla="*/ 0 h 120000"/>
              <a:gd name="T6" fmla="*/ 0 w 120000"/>
              <a:gd name="T7" fmla="*/ 0 h 120000"/>
              <a:gd name="T8" fmla="*/ 0 w 120000"/>
              <a:gd name="T9" fmla="*/ 1644465911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9962"/>
                </a:moveTo>
                <a:lnTo>
                  <a:pt x="119754" y="119962"/>
                </a:lnTo>
                <a:lnTo>
                  <a:pt x="119754" y="0"/>
                </a:lnTo>
                <a:lnTo>
                  <a:pt x="0" y="0"/>
                </a:lnTo>
                <a:lnTo>
                  <a:pt x="0" y="119962"/>
                </a:lnTo>
                <a:close/>
              </a:path>
            </a:pathLst>
          </a:custGeom>
          <a:solidFill>
            <a:srgbClr val="3A8D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350"/>
          </a:p>
        </p:txBody>
      </p:sp>
      <p:sp>
        <p:nvSpPr>
          <p:cNvPr id="8" name="Shape 23">
            <a:extLst>
              <a:ext uri="{FF2B5EF4-FFF2-40B4-BE49-F238E27FC236}">
                <a16:creationId xmlns="" xmlns:a16="http://schemas.microsoft.com/office/drawing/2014/main" id="{7F7F9C54-5C49-40CC-81F5-FEC7C2A32E95}"/>
              </a:ext>
            </a:extLst>
          </p:cNvPr>
          <p:cNvSpPr>
            <a:spLocks/>
          </p:cNvSpPr>
          <p:nvPr/>
        </p:nvSpPr>
        <p:spPr bwMode="auto">
          <a:xfrm>
            <a:off x="0" y="3690937"/>
            <a:ext cx="249238" cy="1452563"/>
          </a:xfrm>
          <a:custGeom>
            <a:avLst/>
            <a:gdLst>
              <a:gd name="T0" fmla="*/ 0 w 120000"/>
              <a:gd name="T1" fmla="*/ 2147483646 h 120000"/>
              <a:gd name="T2" fmla="*/ 4628659 w 120000"/>
              <a:gd name="T3" fmla="*/ 2147483646 h 120000"/>
              <a:gd name="T4" fmla="*/ 4628659 w 120000"/>
              <a:gd name="T5" fmla="*/ 0 h 120000"/>
              <a:gd name="T6" fmla="*/ 0 w 120000"/>
              <a:gd name="T7" fmla="*/ 0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9976"/>
                </a:moveTo>
                <a:lnTo>
                  <a:pt x="119754" y="119976"/>
                </a:lnTo>
                <a:lnTo>
                  <a:pt x="119754" y="0"/>
                </a:lnTo>
                <a:lnTo>
                  <a:pt x="0" y="0"/>
                </a:lnTo>
                <a:lnTo>
                  <a:pt x="0" y="119976"/>
                </a:lnTo>
                <a:close/>
              </a:path>
            </a:pathLst>
          </a:custGeom>
          <a:solidFill>
            <a:srgbClr val="93BE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350"/>
          </a:p>
        </p:txBody>
      </p:sp>
      <p:sp>
        <p:nvSpPr>
          <p:cNvPr id="9" name="Shape 24">
            <a:extLst>
              <a:ext uri="{FF2B5EF4-FFF2-40B4-BE49-F238E27FC236}">
                <a16:creationId xmlns="" xmlns:a16="http://schemas.microsoft.com/office/drawing/2014/main" id="{3D7B8E98-6588-4E22-95BF-26AF71EA0EF5}"/>
              </a:ext>
            </a:extLst>
          </p:cNvPr>
          <p:cNvSpPr>
            <a:spLocks/>
          </p:cNvSpPr>
          <p:nvPr/>
        </p:nvSpPr>
        <p:spPr bwMode="auto">
          <a:xfrm>
            <a:off x="1038225" y="809625"/>
            <a:ext cx="0" cy="471488"/>
          </a:xfrm>
          <a:custGeom>
            <a:avLst/>
            <a:gdLst>
              <a:gd name="T0" fmla="*/ 0 w 120000"/>
              <a:gd name="T1" fmla="*/ 0 h 120000"/>
              <a:gd name="T2" fmla="*/ 0 w 120000"/>
              <a:gd name="T3" fmla="*/ 473499573 h 120000"/>
              <a:gd name="T4" fmla="*/ 0 60000 65536"/>
              <a:gd name="T5" fmla="*/ 0 60000 65536"/>
              <a:gd name="T6" fmla="*/ 0 w 120000"/>
              <a:gd name="T7" fmla="*/ 0 h 120000"/>
              <a:gd name="T8" fmla="*/ 0 w 120000"/>
              <a:gd name="T9" fmla="*/ 120000 h 120000"/>
            </a:gdLst>
            <a:ahLst/>
            <a:cxnLst>
              <a:cxn ang="T4">
                <a:pos x="T0" y="T1"/>
              </a:cxn>
              <a:cxn ang="T5">
                <a:pos x="T2" y="T3"/>
              </a:cxn>
            </a:cxnLst>
            <a:rect l="T6" t="T7" r="T8" b="T9"/>
            <a:pathLst>
              <a:path w="120000" h="120000" extrusionOk="0">
                <a:moveTo>
                  <a:pt x="0" y="0"/>
                </a:moveTo>
                <a:lnTo>
                  <a:pt x="0" y="120000"/>
                </a:lnTo>
              </a:path>
            </a:pathLst>
          </a:custGeom>
          <a:noFill/>
          <a:ln w="9525" cap="flat" cmpd="sng">
            <a:solidFill>
              <a:srgbClr val="17627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350"/>
          </a:p>
        </p:txBody>
      </p:sp>
      <p:sp>
        <p:nvSpPr>
          <p:cNvPr id="10" name="TextBox 11">
            <a:extLst>
              <a:ext uri="{FF2B5EF4-FFF2-40B4-BE49-F238E27FC236}">
                <a16:creationId xmlns="" xmlns:a16="http://schemas.microsoft.com/office/drawing/2014/main" id="{785398FE-4E0C-4666-96F1-702D08A0BD5A}"/>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69306A59-3A9C-4A45-9739-79352FF1BCB5}"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1" name="Rectangle 10">
            <a:extLst>
              <a:ext uri="{FF2B5EF4-FFF2-40B4-BE49-F238E27FC236}">
                <a16:creationId xmlns="" xmlns:a16="http://schemas.microsoft.com/office/drawing/2014/main" id="{1F98810D-1FF0-4D41-ACF3-59744009975B}"/>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latin typeface="Calibri" pitchFamily="34" charset="0"/>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latin typeface="Calibri" pitchFamily="34" charset="0"/>
              <a:cs typeface="Arial" pitchFamily="34" charset="0"/>
              <a:sym typeface="Arial" pitchFamily="34" charset="0"/>
            </a:endParaRPr>
          </a:p>
        </p:txBody>
      </p:sp>
      <p:pic>
        <p:nvPicPr>
          <p:cNvPr id="12" name="Picture 3">
            <a:extLst>
              <a:ext uri="{FF2B5EF4-FFF2-40B4-BE49-F238E27FC236}">
                <a16:creationId xmlns="" xmlns:a16="http://schemas.microsoft.com/office/drawing/2014/main" id="{8180419D-6D20-48A9-8F42-67A96489F3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6612113A-9806-46BF-A610-FAE0EF45DD46}"/>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latin typeface="Calibri" pitchFamily="34" charset="0"/>
                <a:cs typeface="Arial" pitchFamily="34" charset="0"/>
                <a:sym typeface="Arial" pitchFamily="34" charset="0"/>
              </a:rPr>
              <a:t>www.attendanceworks.org</a:t>
            </a:r>
          </a:p>
        </p:txBody>
      </p:sp>
      <p:sp>
        <p:nvSpPr>
          <p:cNvPr id="25" name="Shape 25"/>
          <p:cNvSpPr txBox="1">
            <a:spLocks noGrp="1"/>
          </p:cNvSpPr>
          <p:nvPr>
            <p:ph type="title"/>
          </p:nvPr>
        </p:nvSpPr>
        <p:spPr>
          <a:xfrm>
            <a:off x="1225092" y="857755"/>
            <a:ext cx="6693814" cy="396239"/>
          </a:xfrm>
          <a:prstGeom prst="rect">
            <a:avLst/>
          </a:prstGeom>
          <a:noFill/>
          <a:ln>
            <a:noFill/>
          </a:ln>
        </p:spPr>
        <p:txBody>
          <a:bodyPr anchor="t"/>
          <a:lstStyle>
            <a:lvl1pPr marL="0" marR="0" lvl="0" indent="0" algn="l" rtl="0">
              <a:spcBef>
                <a:spcPts val="0"/>
              </a:spcBef>
              <a:spcAft>
                <a:spcPts val="0"/>
              </a:spcAft>
              <a:buSzPts val="1400"/>
              <a:buNone/>
              <a:defRPr sz="1350" b="1" i="0" u="none" strike="noStrike" cap="none">
                <a:solidFill>
                  <a:schemeClr val="lt1"/>
                </a:solidFill>
                <a:latin typeface="Rockwell"/>
                <a:ea typeface="Rockwell"/>
                <a:cs typeface="Rockwell"/>
                <a:sym typeface="Rockwell"/>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26" name="Shape 26"/>
          <p:cNvSpPr txBox="1">
            <a:spLocks noGrp="1"/>
          </p:cNvSpPr>
          <p:nvPr>
            <p:ph type="body" idx="1"/>
          </p:nvPr>
        </p:nvSpPr>
        <p:spPr>
          <a:xfrm>
            <a:off x="937084" y="2064931"/>
            <a:ext cx="7269835" cy="2386489"/>
          </a:xfrm>
          <a:prstGeom prst="rect">
            <a:avLst/>
          </a:prstGeom>
          <a:noFill/>
          <a:ln>
            <a:noFill/>
          </a:ln>
        </p:spPr>
        <p:txBody>
          <a:bodyPr/>
          <a:lstStyle>
            <a:lvl1pPr marL="342900" marR="0" lvl="0" indent="-171450" algn="l" rtl="0">
              <a:spcBef>
                <a:spcPts val="0"/>
              </a:spcBef>
              <a:spcAft>
                <a:spcPts val="0"/>
              </a:spcAft>
              <a:buSzPts val="1400"/>
              <a:buNone/>
              <a:defRPr sz="1800" b="1" i="0" u="none" strike="noStrike" cap="none">
                <a:solidFill>
                  <a:srgbClr val="618B41"/>
                </a:solidFill>
                <a:latin typeface="Cabin"/>
                <a:ea typeface="Cabin"/>
                <a:cs typeface="Cabin"/>
                <a:sym typeface="Cabin"/>
              </a:defRPr>
            </a:lvl1pPr>
            <a:lvl2pPr marL="685800" marR="0" lvl="1" indent="-171450" algn="l" rtl="0">
              <a:spcBef>
                <a:spcPts val="0"/>
              </a:spcBef>
              <a:spcAft>
                <a:spcPts val="0"/>
              </a:spcAft>
              <a:buSzPts val="1400"/>
              <a:buNone/>
              <a:defRPr sz="1350" b="0" i="0" u="none" strike="noStrike" cap="none">
                <a:latin typeface="Calibri"/>
                <a:ea typeface="Calibri"/>
                <a:cs typeface="Calibri"/>
                <a:sym typeface="Calibri"/>
              </a:defRPr>
            </a:lvl2pPr>
            <a:lvl3pPr marL="1028700" marR="0" lvl="2" indent="-171450" algn="l" rtl="0">
              <a:spcBef>
                <a:spcPts val="0"/>
              </a:spcBef>
              <a:spcAft>
                <a:spcPts val="0"/>
              </a:spcAft>
              <a:buSzPts val="1400"/>
              <a:buNone/>
              <a:defRPr sz="1350" b="0" i="0" u="none" strike="noStrike" cap="none">
                <a:latin typeface="Calibri"/>
                <a:ea typeface="Calibri"/>
                <a:cs typeface="Calibri"/>
                <a:sym typeface="Calibri"/>
              </a:defRPr>
            </a:lvl3pPr>
            <a:lvl4pPr marL="1371600" marR="0" lvl="3" indent="-171450" algn="l" rtl="0">
              <a:spcBef>
                <a:spcPts val="0"/>
              </a:spcBef>
              <a:spcAft>
                <a:spcPts val="0"/>
              </a:spcAft>
              <a:buSzPts val="1400"/>
              <a:buNone/>
              <a:defRPr sz="1350" b="0" i="0" u="none" strike="noStrike" cap="none">
                <a:latin typeface="Calibri"/>
                <a:ea typeface="Calibri"/>
                <a:cs typeface="Calibri"/>
                <a:sym typeface="Calibri"/>
              </a:defRPr>
            </a:lvl4pPr>
            <a:lvl5pPr marL="1714500" marR="0" lvl="4" indent="-171450" algn="l" rtl="0">
              <a:spcBef>
                <a:spcPts val="0"/>
              </a:spcBef>
              <a:spcAft>
                <a:spcPts val="0"/>
              </a:spcAft>
              <a:buSzPts val="1400"/>
              <a:buNone/>
              <a:defRPr sz="1350" b="0" i="0" u="none" strike="noStrike" cap="none">
                <a:latin typeface="Calibri"/>
                <a:ea typeface="Calibri"/>
                <a:cs typeface="Calibri"/>
                <a:sym typeface="Calibri"/>
              </a:defRPr>
            </a:lvl5pPr>
            <a:lvl6pPr marL="2057400" marR="0" lvl="5" indent="-171450" algn="l" rtl="0">
              <a:spcBef>
                <a:spcPts val="0"/>
              </a:spcBef>
              <a:spcAft>
                <a:spcPts val="0"/>
              </a:spcAft>
              <a:buSzPts val="1400"/>
              <a:buNone/>
              <a:defRPr sz="1350" b="0" i="0" u="none" strike="noStrike" cap="none">
                <a:latin typeface="Calibri"/>
                <a:ea typeface="Calibri"/>
                <a:cs typeface="Calibri"/>
                <a:sym typeface="Calibri"/>
              </a:defRPr>
            </a:lvl6pPr>
            <a:lvl7pPr marL="2400300" marR="0" lvl="6" indent="-171450" algn="l" rtl="0">
              <a:spcBef>
                <a:spcPts val="0"/>
              </a:spcBef>
              <a:spcAft>
                <a:spcPts val="0"/>
              </a:spcAft>
              <a:buSzPts val="1400"/>
              <a:buNone/>
              <a:defRPr sz="1350" b="0" i="0" u="none" strike="noStrike" cap="none">
                <a:latin typeface="Calibri"/>
                <a:ea typeface="Calibri"/>
                <a:cs typeface="Calibri"/>
                <a:sym typeface="Calibri"/>
              </a:defRPr>
            </a:lvl7pPr>
            <a:lvl8pPr marL="2743200" marR="0" lvl="7" indent="-171450" algn="l" rtl="0">
              <a:spcBef>
                <a:spcPts val="0"/>
              </a:spcBef>
              <a:spcAft>
                <a:spcPts val="0"/>
              </a:spcAft>
              <a:buSzPts val="1400"/>
              <a:buNone/>
              <a:defRPr sz="1350" b="0" i="0" u="none" strike="noStrike" cap="none">
                <a:latin typeface="Calibri"/>
                <a:ea typeface="Calibri"/>
                <a:cs typeface="Calibri"/>
                <a:sym typeface="Calibri"/>
              </a:defRPr>
            </a:lvl8pPr>
            <a:lvl9pPr marL="3086100" marR="0" lvl="8" indent="-171450" algn="l" rtl="0">
              <a:spcBef>
                <a:spcPts val="0"/>
              </a:spcBef>
              <a:spcAft>
                <a:spcPts val="0"/>
              </a:spcAft>
              <a:buSzPts val="1400"/>
              <a:buNone/>
              <a:defRPr sz="135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130819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a:extLst>
              <a:ext uri="{FF2B5EF4-FFF2-40B4-BE49-F238E27FC236}">
                <a16:creationId xmlns="" xmlns:a16="http://schemas.microsoft.com/office/drawing/2014/main" id="{C144118A-FFCC-43AA-BD72-D3834C1D3ED4}"/>
              </a:ext>
            </a:extLst>
          </p:cNvPr>
          <p:cNvSpPr>
            <a:spLocks noChangeArrowheads="1"/>
          </p:cNvSpPr>
          <p:nvPr/>
        </p:nvSpPr>
        <p:spPr bwMode="auto">
          <a:xfrm>
            <a:off x="0" y="4287441"/>
            <a:ext cx="9144000" cy="247650"/>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Shape 10">
            <a:extLst>
              <a:ext uri="{FF2B5EF4-FFF2-40B4-BE49-F238E27FC236}">
                <a16:creationId xmlns="" xmlns:a16="http://schemas.microsoft.com/office/drawing/2014/main" id="{D6619BA2-469E-44A3-9DF4-06B8A664A12D}"/>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5" name="Shape 11">
            <a:extLst>
              <a:ext uri="{FF2B5EF4-FFF2-40B4-BE49-F238E27FC236}">
                <a16:creationId xmlns="" xmlns:a16="http://schemas.microsoft.com/office/drawing/2014/main" id="{D9F8904E-380D-43D8-8A89-1BD14780B1EA}"/>
              </a:ext>
            </a:extLst>
          </p:cNvPr>
          <p:cNvSpPr>
            <a:spLocks noChangeArrowheads="1"/>
          </p:cNvSpPr>
          <p:nvPr/>
        </p:nvSpPr>
        <p:spPr bwMode="auto">
          <a:xfrm>
            <a:off x="0" y="500062"/>
            <a:ext cx="9144000" cy="3824288"/>
          </a:xfrm>
          <a:prstGeom prst="rect">
            <a:avLst/>
          </a:prstGeom>
          <a:solidFill>
            <a:schemeClr val="bg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12">
            <a:extLst>
              <a:ext uri="{FF2B5EF4-FFF2-40B4-BE49-F238E27FC236}">
                <a16:creationId xmlns="" xmlns:a16="http://schemas.microsoft.com/office/drawing/2014/main" id="{2031584D-8C61-4D42-9496-83FC5597E8D7}"/>
              </a:ext>
            </a:extLst>
          </p:cNvPr>
          <p:cNvSpPr>
            <a:spLocks noChangeArrowheads="1"/>
          </p:cNvSpPr>
          <p:nvPr/>
        </p:nvSpPr>
        <p:spPr bwMode="auto">
          <a:xfrm>
            <a:off x="0" y="4494611"/>
            <a:ext cx="9144000" cy="116681"/>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13">
            <a:extLst>
              <a:ext uri="{FF2B5EF4-FFF2-40B4-BE49-F238E27FC236}">
                <a16:creationId xmlns="" xmlns:a16="http://schemas.microsoft.com/office/drawing/2014/main" id="{BA4857C4-1A21-4281-AE19-85CFD0B30E08}"/>
              </a:ext>
            </a:extLst>
          </p:cNvPr>
          <p:cNvSpPr>
            <a:spLocks noChangeArrowheads="1"/>
          </p:cNvSpPr>
          <p:nvPr/>
        </p:nvSpPr>
        <p:spPr bwMode="auto">
          <a:xfrm>
            <a:off x="0" y="4585098"/>
            <a:ext cx="9144000" cy="55840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14" name="Shape 14"/>
          <p:cNvSpPr txBox="1">
            <a:spLocks noGrp="1"/>
          </p:cNvSpPr>
          <p:nvPr>
            <p:ph type="ctrTitle"/>
          </p:nvPr>
        </p:nvSpPr>
        <p:spPr>
          <a:xfrm>
            <a:off x="685800" y="2601427"/>
            <a:ext cx="5810400" cy="1159799"/>
          </a:xfrm>
          <a:prstGeom prst="rect">
            <a:avLst/>
          </a:prstGeom>
        </p:spPr>
        <p:txBody>
          <a:bodyPr anchor="b"/>
          <a:lstStyle>
            <a:lvl1pPr lvl="0">
              <a:spcBef>
                <a:spcPts val="0"/>
              </a:spcBef>
              <a:buSzPct val="100000"/>
              <a:defRPr sz="3600">
                <a:solidFill>
                  <a:schemeClr val="accent5"/>
                </a:solidFill>
                <a:latin typeface="Rockwell"/>
                <a:cs typeface="Rockwell"/>
              </a:defRPr>
            </a:lvl1pPr>
            <a:lvl2pPr lvl="1" algn="ctr">
              <a:spcBef>
                <a:spcPts val="0"/>
              </a:spcBef>
              <a:buSzPct val="100000"/>
              <a:defRPr sz="4500"/>
            </a:lvl2pPr>
            <a:lvl3pPr lvl="2" algn="ctr">
              <a:spcBef>
                <a:spcPts val="0"/>
              </a:spcBef>
              <a:buSzPct val="100000"/>
              <a:defRPr sz="4500"/>
            </a:lvl3pPr>
            <a:lvl4pPr lvl="3" algn="ctr">
              <a:spcBef>
                <a:spcPts val="0"/>
              </a:spcBef>
              <a:buSzPct val="100000"/>
              <a:defRPr sz="4500"/>
            </a:lvl4pPr>
            <a:lvl5pPr lvl="4" algn="ctr">
              <a:spcBef>
                <a:spcPts val="0"/>
              </a:spcBef>
              <a:buSzPct val="100000"/>
              <a:defRPr sz="4500"/>
            </a:lvl5pPr>
            <a:lvl6pPr lvl="5" algn="ctr">
              <a:spcBef>
                <a:spcPts val="0"/>
              </a:spcBef>
              <a:buSzPct val="100000"/>
              <a:defRPr sz="4500"/>
            </a:lvl6pPr>
            <a:lvl7pPr lvl="6" algn="ctr">
              <a:spcBef>
                <a:spcPts val="0"/>
              </a:spcBef>
              <a:buSzPct val="100000"/>
              <a:defRPr sz="4500"/>
            </a:lvl7pPr>
            <a:lvl8pPr lvl="7" algn="ctr">
              <a:spcBef>
                <a:spcPts val="0"/>
              </a:spcBef>
              <a:buSzPct val="100000"/>
              <a:defRPr sz="4500"/>
            </a:lvl8pPr>
            <a:lvl9pPr lvl="8" algn="ctr">
              <a:spcBef>
                <a:spcPts val="0"/>
              </a:spcBef>
              <a:buSzPct val="100000"/>
              <a:defRPr sz="4500"/>
            </a:lvl9pPr>
          </a:lstStyle>
          <a:p>
            <a:r>
              <a:rPr lang="en-US" dirty="0"/>
              <a:t>Click to edit Master title style</a:t>
            </a:r>
            <a:endParaRPr dirty="0"/>
          </a:p>
        </p:txBody>
      </p:sp>
    </p:spTree>
    <p:extLst>
      <p:ext uri="{BB962C8B-B14F-4D97-AF65-F5344CB8AC3E}">
        <p14:creationId xmlns:p14="http://schemas.microsoft.com/office/powerpoint/2010/main" val="1582658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Shape 8"/>
        <p:cNvGrpSpPr/>
        <p:nvPr/>
      </p:nvGrpSpPr>
      <p:grpSpPr>
        <a:xfrm>
          <a:off x="0" y="0"/>
          <a:ext cx="0" cy="0"/>
          <a:chOff x="0" y="0"/>
          <a:chExt cx="0" cy="0"/>
        </a:xfrm>
      </p:grpSpPr>
      <p:sp>
        <p:nvSpPr>
          <p:cNvPr id="2" name="Shape 10">
            <a:extLst>
              <a:ext uri="{FF2B5EF4-FFF2-40B4-BE49-F238E27FC236}">
                <a16:creationId xmlns="" xmlns:a16="http://schemas.microsoft.com/office/drawing/2014/main" id="{E0A5B8F8-FBDD-42D2-B9A7-84EBCDF81FFB}"/>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3" name="Shape 11">
            <a:extLst>
              <a:ext uri="{FF2B5EF4-FFF2-40B4-BE49-F238E27FC236}">
                <a16:creationId xmlns="" xmlns:a16="http://schemas.microsoft.com/office/drawing/2014/main" id="{8C83C884-2DCC-42FF-8367-8D9ED498B1BB}"/>
              </a:ext>
            </a:extLst>
          </p:cNvPr>
          <p:cNvSpPr>
            <a:spLocks noChangeArrowheads="1"/>
          </p:cNvSpPr>
          <p:nvPr/>
        </p:nvSpPr>
        <p:spPr bwMode="auto">
          <a:xfrm>
            <a:off x="0" y="500062"/>
            <a:ext cx="9144000" cy="3824288"/>
          </a:xfrm>
          <a:prstGeom prst="rect">
            <a:avLst/>
          </a:prstGeom>
          <a:solidFill>
            <a:schemeClr val="bg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Tree>
    <p:extLst>
      <p:ext uri="{BB962C8B-B14F-4D97-AF65-F5344CB8AC3E}">
        <p14:creationId xmlns:p14="http://schemas.microsoft.com/office/powerpoint/2010/main" val="2186579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a:extLst>
              <a:ext uri="{FF2B5EF4-FFF2-40B4-BE49-F238E27FC236}">
                <a16:creationId xmlns="" xmlns:a16="http://schemas.microsoft.com/office/drawing/2014/main" id="{DEDBCCEB-386F-499B-9EEB-6B540EF15A6C}"/>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5" name="Shape 33">
            <a:extLst>
              <a:ext uri="{FF2B5EF4-FFF2-40B4-BE49-F238E27FC236}">
                <a16:creationId xmlns="" xmlns:a16="http://schemas.microsoft.com/office/drawing/2014/main" id="{5423C3EB-8AF5-45FA-8443-C257A2E13978}"/>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34">
            <a:extLst>
              <a:ext uri="{FF2B5EF4-FFF2-40B4-BE49-F238E27FC236}">
                <a16:creationId xmlns="" xmlns:a16="http://schemas.microsoft.com/office/drawing/2014/main" id="{93211EE7-A51C-4641-8210-A6F23B2D8F3F}"/>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35">
            <a:extLst>
              <a:ext uri="{FF2B5EF4-FFF2-40B4-BE49-F238E27FC236}">
                <a16:creationId xmlns="" xmlns:a16="http://schemas.microsoft.com/office/drawing/2014/main" id="{3CA3385F-62DA-49C0-9CC4-0E1618D2A1A4}"/>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8" name="Shape 36">
            <a:extLst>
              <a:ext uri="{FF2B5EF4-FFF2-40B4-BE49-F238E27FC236}">
                <a16:creationId xmlns="" xmlns:a16="http://schemas.microsoft.com/office/drawing/2014/main" id="{64E40E7D-1559-4DDE-ACBD-0721E330A5DA}"/>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cxnSp>
        <p:nvCxnSpPr>
          <p:cNvPr id="9" name="Shape 37">
            <a:extLst>
              <a:ext uri="{FF2B5EF4-FFF2-40B4-BE49-F238E27FC236}">
                <a16:creationId xmlns="" xmlns:a16="http://schemas.microsoft.com/office/drawing/2014/main" id="{C848D7B3-05FC-4FFB-88AB-184F1594B01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38" name="Shape 38"/>
          <p:cNvSpPr txBox="1">
            <a:spLocks noGrp="1"/>
          </p:cNvSpPr>
          <p:nvPr>
            <p:ph type="title"/>
          </p:nvPr>
        </p:nvSpPr>
        <p:spPr>
          <a:xfrm>
            <a:off x="1146027"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1767277"/>
            <a:ext cx="7540800" cy="3158699"/>
          </a:xfrm>
          <a:prstGeom prst="rect">
            <a:avLst/>
          </a:prstGeom>
        </p:spPr>
        <p:txBody>
          <a:bodyPr/>
          <a:lstStyle>
            <a:lvl1pPr lvl="0">
              <a:spcBef>
                <a:spcPts val="0"/>
              </a:spcBef>
              <a:buSzPct val="100000"/>
              <a:defRPr sz="2100">
                <a:latin typeface="Gill Sans MT"/>
                <a:cs typeface="Gill Sans MT"/>
              </a:defRPr>
            </a:lvl1pPr>
            <a:lvl2pPr lvl="1">
              <a:spcBef>
                <a:spcPts val="0"/>
              </a:spcBef>
              <a:buSzPct val="100000"/>
              <a:defRPr sz="2100"/>
            </a:lvl2pPr>
            <a:lvl3pPr lvl="2">
              <a:spcBef>
                <a:spcPts val="0"/>
              </a:spcBef>
              <a:buSzPct val="100000"/>
              <a:defRPr sz="2100"/>
            </a:lvl3pPr>
            <a:lvl4pPr lvl="3">
              <a:spcBef>
                <a:spcPts val="0"/>
              </a:spcBef>
              <a:buSzPct val="100000"/>
              <a:defRPr sz="2100"/>
            </a:lvl4pPr>
            <a:lvl5pPr lvl="4">
              <a:spcBef>
                <a:spcPts val="0"/>
              </a:spcBef>
              <a:buSzPct val="100000"/>
              <a:defRPr sz="2100"/>
            </a:lvl5pPr>
            <a:lvl6pPr lvl="5">
              <a:spcBef>
                <a:spcPts val="0"/>
              </a:spcBef>
              <a:buSzPct val="100000"/>
              <a:defRPr sz="2100"/>
            </a:lvl6pPr>
            <a:lvl7pPr lvl="6">
              <a:spcBef>
                <a:spcPts val="0"/>
              </a:spcBef>
              <a:buSzPct val="100000"/>
              <a:defRPr sz="2100"/>
            </a:lvl7pPr>
            <a:lvl8pPr lvl="7">
              <a:spcBef>
                <a:spcPts val="0"/>
              </a:spcBef>
              <a:buSzPct val="100000"/>
              <a:defRPr sz="2100"/>
            </a:lvl8pPr>
            <a:lvl9pPr lvl="8">
              <a:spcBef>
                <a:spcPts val="0"/>
              </a:spcBef>
              <a:buSzPct val="100000"/>
              <a:defRPr sz="2100"/>
            </a:lvl9pPr>
          </a:lstStyle>
          <a:p>
            <a:pPr lvl="0"/>
            <a:r>
              <a:rPr lang="en-US" dirty="0"/>
              <a:t>Click to edit Master text styles</a:t>
            </a:r>
          </a:p>
        </p:txBody>
      </p:sp>
    </p:spTree>
    <p:extLst>
      <p:ext uri="{BB962C8B-B14F-4D97-AF65-F5344CB8AC3E}">
        <p14:creationId xmlns:p14="http://schemas.microsoft.com/office/powerpoint/2010/main" val="1407260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61"/>
        <p:cNvGrpSpPr/>
        <p:nvPr/>
      </p:nvGrpSpPr>
      <p:grpSpPr>
        <a:xfrm>
          <a:off x="0" y="0"/>
          <a:ext cx="0" cy="0"/>
          <a:chOff x="0" y="0"/>
          <a:chExt cx="0" cy="0"/>
        </a:xfrm>
      </p:grpSpPr>
      <p:sp>
        <p:nvSpPr>
          <p:cNvPr id="2" name="Shape 62">
            <a:extLst>
              <a:ext uri="{FF2B5EF4-FFF2-40B4-BE49-F238E27FC236}">
                <a16:creationId xmlns="" xmlns:a16="http://schemas.microsoft.com/office/drawing/2014/main" id="{E2C6E466-BF22-4C3E-89B4-DEB1C8556654}"/>
              </a:ext>
            </a:extLst>
          </p:cNvPr>
          <p:cNvSpPr>
            <a:spLocks noChangeArrowheads="1"/>
          </p:cNvSpPr>
          <p:nvPr/>
        </p:nvSpPr>
        <p:spPr bwMode="auto">
          <a:xfrm>
            <a:off x="0" y="0"/>
            <a:ext cx="247650" cy="1553766"/>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3" name="Shape 64">
            <a:extLst>
              <a:ext uri="{FF2B5EF4-FFF2-40B4-BE49-F238E27FC236}">
                <a16:creationId xmlns="" xmlns:a16="http://schemas.microsoft.com/office/drawing/2014/main" id="{F0064A20-5120-4217-B87E-9FCA05E8B473}"/>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Shape 65">
            <a:extLst>
              <a:ext uri="{FF2B5EF4-FFF2-40B4-BE49-F238E27FC236}">
                <a16:creationId xmlns="" xmlns:a16="http://schemas.microsoft.com/office/drawing/2014/main" id="{B12CBF99-3BD7-41D5-893F-92CA23BCCD13}"/>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5" name="Shape 66">
            <a:extLst>
              <a:ext uri="{FF2B5EF4-FFF2-40B4-BE49-F238E27FC236}">
                <a16:creationId xmlns="" xmlns:a16="http://schemas.microsoft.com/office/drawing/2014/main" id="{47824741-F7AF-4F19-B064-240745658EED}"/>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Tree>
    <p:extLst>
      <p:ext uri="{BB962C8B-B14F-4D97-AF65-F5344CB8AC3E}">
        <p14:creationId xmlns:p14="http://schemas.microsoft.com/office/powerpoint/2010/main" val="737251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246BD1-4213-45F1-92D2-5D1ED52A4AAB}" type="slidenum">
              <a:rPr lang="en-US" altLang="en-US" smtClean="0"/>
              <a:pPr>
                <a:defRPr/>
              </a:pPr>
              <a:t>‹#›</a:t>
            </a:fld>
            <a:endParaRPr lang="en-US" altLang="en-US"/>
          </a:p>
        </p:txBody>
      </p:sp>
    </p:spTree>
    <p:extLst>
      <p:ext uri="{BB962C8B-B14F-4D97-AF65-F5344CB8AC3E}">
        <p14:creationId xmlns:p14="http://schemas.microsoft.com/office/powerpoint/2010/main" val="130323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D0D347-12FE-404C-B3DE-114BEEDCFAFE}" type="slidenum">
              <a:rPr lang="en-US" altLang="en-US" smtClean="0"/>
              <a:pPr>
                <a:defRPr/>
              </a:pPr>
              <a:t>‹#›</a:t>
            </a:fld>
            <a:endParaRPr lang="en-US" altLang="en-US"/>
          </a:p>
        </p:txBody>
      </p:sp>
    </p:spTree>
    <p:extLst>
      <p:ext uri="{BB962C8B-B14F-4D97-AF65-F5344CB8AC3E}">
        <p14:creationId xmlns:p14="http://schemas.microsoft.com/office/powerpoint/2010/main" val="4214147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91DE4EC-C105-44A5-8C9E-490C6645A2AB}" type="datetimeFigureOut">
              <a:rPr lang="en-US" smtClean="0"/>
              <a:pPr>
                <a:defRPr/>
              </a:pPr>
              <a:t>11/15/2019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529994-4255-4D47-A744-37622E9B64F9}" type="slidenum">
              <a:rPr lang="en" smtClean="0"/>
              <a:pPr>
                <a:defRPr/>
              </a:pPr>
              <a:t>‹#›</a:t>
            </a:fld>
            <a:endParaRPr lang="en"/>
          </a:p>
        </p:txBody>
      </p:sp>
    </p:spTree>
    <p:extLst>
      <p:ext uri="{BB962C8B-B14F-4D97-AF65-F5344CB8AC3E}">
        <p14:creationId xmlns:p14="http://schemas.microsoft.com/office/powerpoint/2010/main" val="34988913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00988"/>
            <a:ext cx="8229600" cy="646331"/>
          </a:xfrm>
        </p:spPr>
        <p:txBody>
          <a:bodyPr>
            <a:spAutoFit/>
          </a:bodyPr>
          <a:lstStyle>
            <a:lvl1pPr>
              <a:defRPr sz="3600" b="1" i="0" cap="small">
                <a:solidFill>
                  <a:srgbClr val="D84E19"/>
                </a:solidFill>
                <a:latin typeface="Georgia"/>
              </a:defRPr>
            </a:lvl1pPr>
          </a:lstStyle>
          <a:p>
            <a:r>
              <a:rPr lang="en-US" dirty="0"/>
              <a:t>Topic Title</a:t>
            </a:r>
          </a:p>
        </p:txBody>
      </p:sp>
      <p:sp>
        <p:nvSpPr>
          <p:cNvPr id="3" name="Content Placeholder 2"/>
          <p:cNvSpPr>
            <a:spLocks noGrp="1"/>
          </p:cNvSpPr>
          <p:nvPr>
            <p:ph sz="half" idx="1"/>
          </p:nvPr>
        </p:nvSpPr>
        <p:spPr>
          <a:xfrm>
            <a:off x="457200" y="1645920"/>
            <a:ext cx="4038600" cy="2877008"/>
          </a:xfrm>
        </p:spPr>
        <p:txBody>
          <a:bodyPr>
            <a:noAutofit/>
          </a:bodyPr>
          <a:lstStyle>
            <a:lvl1pPr>
              <a:buClr>
                <a:schemeClr val="accent3"/>
              </a:buClr>
              <a:defRPr sz="2800"/>
            </a:lvl1pPr>
            <a:lvl2pPr>
              <a:defRPr sz="2400"/>
            </a:lvl2pPr>
            <a:lvl3pPr marL="1143000" indent="-228600">
              <a:buClr>
                <a:schemeClr val="tx1">
                  <a:lumMod val="50000"/>
                  <a:lumOff val="50000"/>
                </a:schemeClr>
              </a:buClr>
              <a:buSzPct val="100000"/>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5920"/>
            <a:ext cx="4038600" cy="2877008"/>
          </a:xfrm>
        </p:spPr>
        <p:txBody>
          <a:bodyPr>
            <a:noAutofit/>
          </a:bodyPr>
          <a:lstStyle>
            <a:lvl1pPr>
              <a:buClr>
                <a:schemeClr val="accent3"/>
              </a:buClr>
              <a:defRPr sz="2800"/>
            </a:lvl1pPr>
            <a:lvl2pPr>
              <a:defRPr sz="2400"/>
            </a:lvl2pPr>
            <a:lvl3pPr marL="1143000" indent="-228600">
              <a:buClr>
                <a:schemeClr val="tx1">
                  <a:lumMod val="50000"/>
                  <a:lumOff val="50000"/>
                </a:schemeClr>
              </a:buClr>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4632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54CB8BF-E6AA-4777-9BE9-6909E56861FF}" type="datetimeFigureOut">
              <a:rPr lang="en-US" smtClean="0"/>
              <a:pPr>
                <a:defRPr/>
              </a:pPr>
              <a:t>11/15/2019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F8FC2B-4488-459A-A9D3-C87E8F80F274}" type="slidenum">
              <a:rPr lang="en" smtClean="0"/>
              <a:pPr>
                <a:defRPr/>
              </a:pPr>
              <a:t>‹#›</a:t>
            </a:fld>
            <a:endParaRPr lang="en"/>
          </a:p>
        </p:txBody>
      </p:sp>
    </p:spTree>
    <p:extLst>
      <p:ext uri="{BB962C8B-B14F-4D97-AF65-F5344CB8AC3E}">
        <p14:creationId xmlns:p14="http://schemas.microsoft.com/office/powerpoint/2010/main" val="254383249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FE803FA-B58C-47D9-B62B-56EACB7EF639}" type="datetimeFigureOut">
              <a:rPr lang="en-US" smtClean="0"/>
              <a:pPr>
                <a:defRPr/>
              </a:pPr>
              <a:t>11/15/2019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86B36DD-D0AE-41D8-82D4-35E3D23DD5BD}" type="slidenum">
              <a:rPr lang="en" smtClean="0"/>
              <a:pPr>
                <a:defRPr/>
              </a:pPr>
              <a:t>‹#›</a:t>
            </a:fld>
            <a:endParaRPr lang="en"/>
          </a:p>
        </p:txBody>
      </p:sp>
    </p:spTree>
    <p:extLst>
      <p:ext uri="{BB962C8B-B14F-4D97-AF65-F5344CB8AC3E}">
        <p14:creationId xmlns:p14="http://schemas.microsoft.com/office/powerpoint/2010/main" val="403814568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EA328D4-67EB-4E39-BA98-4124D8D73B0C}" type="datetimeFigureOut">
              <a:rPr lang="en-US" smtClean="0"/>
              <a:pPr>
                <a:defRPr/>
              </a:pPr>
              <a:t>11/15/2019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DD561B-B6B0-4BEA-8AEB-831D53E29D84}" type="slidenum">
              <a:rPr lang="en" smtClean="0"/>
              <a:pPr>
                <a:defRPr/>
              </a:pPr>
              <a:t>‹#›</a:t>
            </a:fld>
            <a:endParaRPr lang="en"/>
          </a:p>
        </p:txBody>
      </p:sp>
    </p:spTree>
    <p:extLst>
      <p:ext uri="{BB962C8B-B14F-4D97-AF65-F5344CB8AC3E}">
        <p14:creationId xmlns:p14="http://schemas.microsoft.com/office/powerpoint/2010/main" val="32709343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A39995-A6CF-4D09-B73F-61A7A0C1C668}" type="datetimeFigureOut">
              <a:rPr lang="en-US" smtClean="0"/>
              <a:pPr>
                <a:defRPr/>
              </a:pPr>
              <a:t>11/15/2019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0BE378D-6E81-4AA9-A800-9C59E0990CB5}" type="slidenum">
              <a:rPr lang="en-US" smtClean="0"/>
              <a:pPr>
                <a:defRPr/>
              </a:pPr>
              <a:t>‹#›</a:t>
            </a:fld>
            <a:endParaRPr lang="en-US"/>
          </a:p>
        </p:txBody>
      </p:sp>
    </p:spTree>
    <p:extLst>
      <p:ext uri="{BB962C8B-B14F-4D97-AF65-F5344CB8AC3E}">
        <p14:creationId xmlns:p14="http://schemas.microsoft.com/office/powerpoint/2010/main" val="941100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A99A851-9C26-4996-B203-B72D78830B00}" type="datetimeFigureOut">
              <a:rPr lang="en-US" smtClean="0"/>
              <a:pPr>
                <a:defRPr/>
              </a:pPr>
              <a:t>11/15/2019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FFB55A-A7CE-4FD4-B549-F98F4F9CB52E}" type="slidenum">
              <a:rPr lang="en" smtClean="0"/>
              <a:pPr>
                <a:defRPr/>
              </a:pPr>
              <a:t>‹#›</a:t>
            </a:fld>
            <a:endParaRPr lang="en"/>
          </a:p>
        </p:txBody>
      </p:sp>
    </p:spTree>
    <p:extLst>
      <p:ext uri="{BB962C8B-B14F-4D97-AF65-F5344CB8AC3E}">
        <p14:creationId xmlns:p14="http://schemas.microsoft.com/office/powerpoint/2010/main" val="2107043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FEB7C47-89A7-4BD6-BE46-2C74715D43CE}" type="datetimeFigureOut">
              <a:rPr lang="en-US" smtClean="0"/>
              <a:pPr>
                <a:defRPr/>
              </a:pPr>
              <a:t>11/15/2019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B7007E8-5613-47C7-B91C-67DC1D97959A}" type="slidenum">
              <a:rPr lang="en" smtClean="0"/>
              <a:pPr>
                <a:defRPr/>
              </a:pPr>
              <a:t>‹#›</a:t>
            </a:fld>
            <a:endParaRPr lang="en"/>
          </a:p>
        </p:txBody>
      </p:sp>
    </p:spTree>
    <p:extLst>
      <p:ext uri="{BB962C8B-B14F-4D97-AF65-F5344CB8AC3E}">
        <p14:creationId xmlns:p14="http://schemas.microsoft.com/office/powerpoint/2010/main" val="56589053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909EB6C-02A8-45D8-92F1-1F94AAFCE8C8}" type="datetimeFigureOut">
              <a:rPr lang="en-US" smtClean="0"/>
              <a:pPr>
                <a:defRPr/>
              </a:pPr>
              <a:t>11/15/2019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A37A5D-38D1-4C80-A79F-7635AB09F707}" type="slidenum">
              <a:rPr lang="en" smtClean="0"/>
              <a:pPr>
                <a:defRPr/>
              </a:pPr>
              <a:t>‹#›</a:t>
            </a:fld>
            <a:endParaRPr lang="en"/>
          </a:p>
        </p:txBody>
      </p:sp>
    </p:spTree>
    <p:extLst>
      <p:ext uri="{BB962C8B-B14F-4D97-AF65-F5344CB8AC3E}">
        <p14:creationId xmlns:p14="http://schemas.microsoft.com/office/powerpoint/2010/main" val="280985372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1959D6C-7F91-4BDC-ACFC-F0C42E8A08B9}" type="datetimeFigureOut">
              <a:rPr lang="en-US" smtClean="0"/>
              <a:pPr>
                <a:defRPr/>
              </a:pPr>
              <a:t>11/15/2019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C585C8-9B94-439A-A97B-5CDB09ED495B}" type="slidenum">
              <a:rPr lang="en" smtClean="0"/>
              <a:pPr>
                <a:defRPr/>
              </a:pPr>
              <a:t>‹#›</a:t>
            </a:fld>
            <a:endParaRPr lang="en"/>
          </a:p>
        </p:txBody>
      </p:sp>
    </p:spTree>
    <p:extLst>
      <p:ext uri="{BB962C8B-B14F-4D97-AF65-F5344CB8AC3E}">
        <p14:creationId xmlns:p14="http://schemas.microsoft.com/office/powerpoint/2010/main" val="73343826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a:extLst>
              <a:ext uri="{FF2B5EF4-FFF2-40B4-BE49-F238E27FC236}">
                <a16:creationId xmlns="" xmlns:a16="http://schemas.microsoft.com/office/drawing/2014/main" id="{B27FD7CA-94D5-43B8-BF44-E5014C6FA904}"/>
              </a:ext>
            </a:extLst>
          </p:cNvPr>
          <p:cNvSpPr>
            <a:spLocks noChangeArrowheads="1"/>
          </p:cNvSpPr>
          <p:nvPr/>
        </p:nvSpPr>
        <p:spPr bwMode="auto">
          <a:xfrm>
            <a:off x="0" y="4287441"/>
            <a:ext cx="9144000" cy="247650"/>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Shape 10">
            <a:extLst>
              <a:ext uri="{FF2B5EF4-FFF2-40B4-BE49-F238E27FC236}">
                <a16:creationId xmlns="" xmlns:a16="http://schemas.microsoft.com/office/drawing/2014/main" id="{1454F36C-E4C3-4EB1-85A1-9C162B6ED302}"/>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5" name="Shape 11">
            <a:extLst>
              <a:ext uri="{FF2B5EF4-FFF2-40B4-BE49-F238E27FC236}">
                <a16:creationId xmlns="" xmlns:a16="http://schemas.microsoft.com/office/drawing/2014/main" id="{3F4985AB-EFBF-41FB-9D84-7659047A60D7}"/>
              </a:ext>
            </a:extLst>
          </p:cNvPr>
          <p:cNvSpPr>
            <a:spLocks noChangeArrowheads="1"/>
          </p:cNvSpPr>
          <p:nvPr/>
        </p:nvSpPr>
        <p:spPr bwMode="auto">
          <a:xfrm>
            <a:off x="0" y="500062"/>
            <a:ext cx="9144000" cy="3824288"/>
          </a:xfrm>
          <a:prstGeom prst="rect">
            <a:avLst/>
          </a:prstGeom>
          <a:solidFill>
            <a:schemeClr val="bg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12">
            <a:extLst>
              <a:ext uri="{FF2B5EF4-FFF2-40B4-BE49-F238E27FC236}">
                <a16:creationId xmlns="" xmlns:a16="http://schemas.microsoft.com/office/drawing/2014/main" id="{6782D21C-E1A2-420C-8F2D-A3E34B399A11}"/>
              </a:ext>
            </a:extLst>
          </p:cNvPr>
          <p:cNvSpPr>
            <a:spLocks noChangeArrowheads="1"/>
          </p:cNvSpPr>
          <p:nvPr/>
        </p:nvSpPr>
        <p:spPr bwMode="auto">
          <a:xfrm>
            <a:off x="0" y="4494611"/>
            <a:ext cx="9144000" cy="116681"/>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13">
            <a:extLst>
              <a:ext uri="{FF2B5EF4-FFF2-40B4-BE49-F238E27FC236}">
                <a16:creationId xmlns="" xmlns:a16="http://schemas.microsoft.com/office/drawing/2014/main" id="{CD09A0A3-B038-4632-B096-5E3BAD0C42FC}"/>
              </a:ext>
            </a:extLst>
          </p:cNvPr>
          <p:cNvSpPr>
            <a:spLocks noChangeArrowheads="1"/>
          </p:cNvSpPr>
          <p:nvPr/>
        </p:nvSpPr>
        <p:spPr bwMode="auto">
          <a:xfrm>
            <a:off x="0" y="4585098"/>
            <a:ext cx="9144000" cy="55840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14" name="Shape 14"/>
          <p:cNvSpPr txBox="1">
            <a:spLocks noGrp="1"/>
          </p:cNvSpPr>
          <p:nvPr>
            <p:ph type="ctrTitle"/>
          </p:nvPr>
        </p:nvSpPr>
        <p:spPr>
          <a:xfrm>
            <a:off x="685800" y="2601514"/>
            <a:ext cx="5810400" cy="1159799"/>
          </a:xfrm>
          <a:prstGeom prst="rect">
            <a:avLst/>
          </a:prstGeom>
        </p:spPr>
        <p:txBody>
          <a:bodyPr anchor="b"/>
          <a:lstStyle>
            <a:lvl1pPr lvl="0">
              <a:spcBef>
                <a:spcPts val="0"/>
              </a:spcBef>
              <a:buSzPct val="100000"/>
              <a:defRPr sz="3600">
                <a:solidFill>
                  <a:schemeClr val="accent5"/>
                </a:solidFill>
                <a:latin typeface="Rockwell"/>
                <a:cs typeface="Rockwell"/>
              </a:defRPr>
            </a:lvl1pPr>
            <a:lvl2pPr lvl="1" algn="ctr">
              <a:spcBef>
                <a:spcPts val="0"/>
              </a:spcBef>
              <a:buSzPct val="100000"/>
              <a:defRPr sz="4500"/>
            </a:lvl2pPr>
            <a:lvl3pPr lvl="2" algn="ctr">
              <a:spcBef>
                <a:spcPts val="0"/>
              </a:spcBef>
              <a:buSzPct val="100000"/>
              <a:defRPr sz="4500"/>
            </a:lvl3pPr>
            <a:lvl4pPr lvl="3" algn="ctr">
              <a:spcBef>
                <a:spcPts val="0"/>
              </a:spcBef>
              <a:buSzPct val="100000"/>
              <a:defRPr sz="4500"/>
            </a:lvl4pPr>
            <a:lvl5pPr lvl="4" algn="ctr">
              <a:spcBef>
                <a:spcPts val="0"/>
              </a:spcBef>
              <a:buSzPct val="100000"/>
              <a:defRPr sz="4500"/>
            </a:lvl5pPr>
            <a:lvl6pPr lvl="5" algn="ctr">
              <a:spcBef>
                <a:spcPts val="0"/>
              </a:spcBef>
              <a:buSzPct val="100000"/>
              <a:defRPr sz="4500"/>
            </a:lvl6pPr>
            <a:lvl7pPr lvl="6" algn="ctr">
              <a:spcBef>
                <a:spcPts val="0"/>
              </a:spcBef>
              <a:buSzPct val="100000"/>
              <a:defRPr sz="4500"/>
            </a:lvl7pPr>
            <a:lvl8pPr lvl="7" algn="ctr">
              <a:spcBef>
                <a:spcPts val="0"/>
              </a:spcBef>
              <a:buSzPct val="100000"/>
              <a:defRPr sz="4500"/>
            </a:lvl8pPr>
            <a:lvl9pPr lvl="8" algn="ctr">
              <a:spcBef>
                <a:spcPts val="0"/>
              </a:spcBef>
              <a:buSzPct val="100000"/>
              <a:defRPr sz="4500"/>
            </a:lvl9pPr>
          </a:lstStyle>
          <a:p>
            <a:r>
              <a:rPr lang="en-US" dirty="0"/>
              <a:t>Click to edit Master title style</a:t>
            </a:r>
            <a:endParaRPr dirty="0"/>
          </a:p>
        </p:txBody>
      </p:sp>
    </p:spTree>
    <p:extLst>
      <p:ext uri="{BB962C8B-B14F-4D97-AF65-F5344CB8AC3E}">
        <p14:creationId xmlns:p14="http://schemas.microsoft.com/office/powerpoint/2010/main" val="974927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3" name="Shape 62">
            <a:extLst>
              <a:ext uri="{FF2B5EF4-FFF2-40B4-BE49-F238E27FC236}">
                <a16:creationId xmlns="" xmlns:a16="http://schemas.microsoft.com/office/drawing/2014/main" id="{95447F12-FCA0-43D8-A41B-C555D86756FA}"/>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4" name="Shape 63">
            <a:extLst>
              <a:ext uri="{FF2B5EF4-FFF2-40B4-BE49-F238E27FC236}">
                <a16:creationId xmlns="" xmlns:a16="http://schemas.microsoft.com/office/drawing/2014/main" id="{A09DFE00-8A4D-45C2-B858-312D53F0ABC3}"/>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5" name="Shape 64">
            <a:extLst>
              <a:ext uri="{FF2B5EF4-FFF2-40B4-BE49-F238E27FC236}">
                <a16:creationId xmlns="" xmlns:a16="http://schemas.microsoft.com/office/drawing/2014/main" id="{DBD001A6-408A-49F9-BA13-52BEAA745F3F}"/>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65">
            <a:extLst>
              <a:ext uri="{FF2B5EF4-FFF2-40B4-BE49-F238E27FC236}">
                <a16:creationId xmlns="" xmlns:a16="http://schemas.microsoft.com/office/drawing/2014/main" id="{BC7A0A6C-E4C6-467D-B104-C5D3FA89BF02}"/>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66">
            <a:extLst>
              <a:ext uri="{FF2B5EF4-FFF2-40B4-BE49-F238E27FC236}">
                <a16:creationId xmlns="" xmlns:a16="http://schemas.microsoft.com/office/drawing/2014/main" id="{3DD919E5-B945-4103-9419-C77BEE99B0C2}"/>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cxnSp>
        <p:nvCxnSpPr>
          <p:cNvPr id="8" name="Shape 67">
            <a:extLst>
              <a:ext uri="{FF2B5EF4-FFF2-40B4-BE49-F238E27FC236}">
                <a16:creationId xmlns="" xmlns:a16="http://schemas.microsoft.com/office/drawing/2014/main" id="{761BB396-C591-4732-85E0-5D760F79D672}"/>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9" name="TextBox 11">
            <a:extLst>
              <a:ext uri="{FF2B5EF4-FFF2-40B4-BE49-F238E27FC236}">
                <a16:creationId xmlns="" xmlns:a16="http://schemas.microsoft.com/office/drawing/2014/main" id="{0B277444-8444-4C0A-BD80-F48253795973}"/>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67D7A148-E3D6-4D05-8791-AA38C46E51BA}"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0" name="Rectangle 9">
            <a:extLst>
              <a:ext uri="{FF2B5EF4-FFF2-40B4-BE49-F238E27FC236}">
                <a16:creationId xmlns="" xmlns:a16="http://schemas.microsoft.com/office/drawing/2014/main" id="{E4D178CE-21E3-4CB2-9911-213B11299EEB}"/>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11" name="Picture 3">
            <a:extLst>
              <a:ext uri="{FF2B5EF4-FFF2-40B4-BE49-F238E27FC236}">
                <a16:creationId xmlns="" xmlns:a16="http://schemas.microsoft.com/office/drawing/2014/main" id="{9475BDD1-8B6B-47E4-9FD1-68E7BA70EC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 xmlns:a16="http://schemas.microsoft.com/office/drawing/2014/main" id="{2CEF5D59-ABC2-4D0A-92FC-29B6A19AC8B9}"/>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68" name="Shape 68"/>
          <p:cNvSpPr txBox="1">
            <a:spLocks noGrp="1"/>
          </p:cNvSpPr>
          <p:nvPr>
            <p:ph type="title"/>
          </p:nvPr>
        </p:nvSpPr>
        <p:spPr>
          <a:xfrm>
            <a:off x="1146085"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418218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55648"/>
            <a:ext cx="8349140" cy="830997"/>
          </a:xfrm>
        </p:spPr>
        <p:txBody>
          <a:bodyPr anchor="t">
            <a:spAutoFit/>
          </a:bodyPr>
          <a:lstStyle>
            <a:lvl1pPr algn="ctr">
              <a:defRPr lang="en-US" sz="4800" b="1" i="0" dirty="0">
                <a:solidFill>
                  <a:srgbClr val="F5AA2C"/>
                </a:solidFill>
                <a:latin typeface="+mn-lt"/>
              </a:defRPr>
            </a:lvl1pPr>
          </a:lstStyle>
          <a:p>
            <a:r>
              <a:rPr lang="en-US" dirty="0"/>
              <a:t>Section title</a:t>
            </a:r>
          </a:p>
        </p:txBody>
      </p:sp>
      <p:sp>
        <p:nvSpPr>
          <p:cNvPr id="3" name="Picture Placeholder 2"/>
          <p:cNvSpPr>
            <a:spLocks noGrp="1"/>
          </p:cNvSpPr>
          <p:nvPr>
            <p:ph type="pic" idx="1" hasCustomPrompt="1"/>
          </p:nvPr>
        </p:nvSpPr>
        <p:spPr>
          <a:xfrm>
            <a:off x="0" y="2503264"/>
            <a:ext cx="4171758" cy="2640236"/>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26" y="4405863"/>
            <a:ext cx="2761182" cy="406576"/>
          </a:xfrm>
          <a:prstGeom prst="rect">
            <a:avLst/>
          </a:prstGeom>
        </p:spPr>
      </p:pic>
    </p:spTree>
    <p:extLst>
      <p:ext uri="{BB962C8B-B14F-4D97-AF65-F5344CB8AC3E}">
        <p14:creationId xmlns:p14="http://schemas.microsoft.com/office/powerpoint/2010/main" val="1467484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2" name="Shape 89">
            <a:extLst>
              <a:ext uri="{FF2B5EF4-FFF2-40B4-BE49-F238E27FC236}">
                <a16:creationId xmlns="" xmlns:a16="http://schemas.microsoft.com/office/drawing/2014/main" id="{58F2DEA5-AF37-4BD9-85CC-747BEB9D39B6}"/>
              </a:ext>
            </a:extLst>
          </p:cNvPr>
          <p:cNvSpPr>
            <a:spLocks noChangeArrowheads="1"/>
          </p:cNvSpPr>
          <p:nvPr/>
        </p:nvSpPr>
        <p:spPr bwMode="auto">
          <a:xfrm>
            <a:off x="0" y="4294586"/>
            <a:ext cx="9144000" cy="240506"/>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3" name="Shape 90">
            <a:extLst>
              <a:ext uri="{FF2B5EF4-FFF2-40B4-BE49-F238E27FC236}">
                <a16:creationId xmlns="" xmlns:a16="http://schemas.microsoft.com/office/drawing/2014/main" id="{49B17B85-93AB-40F7-82E0-A80B1DF5FAAB}"/>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4" name="Shape 91">
            <a:extLst>
              <a:ext uri="{FF2B5EF4-FFF2-40B4-BE49-F238E27FC236}">
                <a16:creationId xmlns="" xmlns:a16="http://schemas.microsoft.com/office/drawing/2014/main" id="{0590577E-AEE9-4576-8F0F-CCC3D0BCFB13}"/>
              </a:ext>
            </a:extLst>
          </p:cNvPr>
          <p:cNvSpPr>
            <a:spLocks noChangeArrowheads="1"/>
          </p:cNvSpPr>
          <p:nvPr/>
        </p:nvSpPr>
        <p:spPr bwMode="auto">
          <a:xfrm>
            <a:off x="0" y="500062"/>
            <a:ext cx="9144000" cy="3824288"/>
          </a:xfrm>
          <a:prstGeom prst="rect">
            <a:avLst/>
          </a:prstGeom>
          <a:solidFill>
            <a:srgbClr val="FFFFFF"/>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5" name="Shape 92">
            <a:extLst>
              <a:ext uri="{FF2B5EF4-FFF2-40B4-BE49-F238E27FC236}">
                <a16:creationId xmlns="" xmlns:a16="http://schemas.microsoft.com/office/drawing/2014/main" id="{81256492-6EB6-4D5C-90BA-11370A1EB3E0}"/>
              </a:ext>
            </a:extLst>
          </p:cNvPr>
          <p:cNvSpPr>
            <a:spLocks noChangeArrowheads="1"/>
          </p:cNvSpPr>
          <p:nvPr/>
        </p:nvSpPr>
        <p:spPr bwMode="auto">
          <a:xfrm>
            <a:off x="0" y="4494611"/>
            <a:ext cx="9144000" cy="116681"/>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93">
            <a:extLst>
              <a:ext uri="{FF2B5EF4-FFF2-40B4-BE49-F238E27FC236}">
                <a16:creationId xmlns="" xmlns:a16="http://schemas.microsoft.com/office/drawing/2014/main" id="{C582AAFF-0CA2-438C-84CE-FC43CCDE5FAB}"/>
              </a:ext>
            </a:extLst>
          </p:cNvPr>
          <p:cNvSpPr>
            <a:spLocks noChangeArrowheads="1"/>
          </p:cNvSpPr>
          <p:nvPr/>
        </p:nvSpPr>
        <p:spPr bwMode="auto">
          <a:xfrm>
            <a:off x="0" y="4585098"/>
            <a:ext cx="9144000" cy="55840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Tree>
    <p:extLst>
      <p:ext uri="{BB962C8B-B14F-4D97-AF65-F5344CB8AC3E}">
        <p14:creationId xmlns:p14="http://schemas.microsoft.com/office/powerpoint/2010/main" val="1713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46E6EF-661A-401D-AF9B-478FCD31928F}"/>
              </a:ext>
            </a:extLst>
          </p:cNvPr>
          <p:cNvSpPr>
            <a:spLocks noGrp="1"/>
          </p:cNvSpPr>
          <p:nvPr>
            <p:ph type="dt" sz="half" idx="10"/>
          </p:nvPr>
        </p:nvSpPr>
        <p:spPr bwMode="auto">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defTabSz="685800" eaLnBrk="1" hangingPunct="1">
              <a:defRPr sz="1050">
                <a:solidFill>
                  <a:srgbClr val="40404F"/>
                </a:solidFill>
                <a:cs typeface="Arial" pitchFamily="34" charset="0"/>
                <a:sym typeface="Arial" pitchFamily="34" charset="0"/>
              </a:defRPr>
            </a:lvl1pPr>
          </a:lstStyle>
          <a:p>
            <a:pPr>
              <a:defRPr/>
            </a:pPr>
            <a:fld id="{3167ADD4-BF80-47E3-A7F1-33046682951E}" type="datetimeFigureOut">
              <a:rPr lang="en-US" altLang="en-US"/>
              <a:pPr>
                <a:defRPr/>
              </a:pPr>
              <a:t>11/15/2019</a:t>
            </a:fld>
            <a:endParaRPr lang="en-US" altLang="en-US"/>
          </a:p>
        </p:txBody>
      </p:sp>
      <p:sp>
        <p:nvSpPr>
          <p:cNvPr id="5" name="Footer Placeholder 4">
            <a:extLst>
              <a:ext uri="{FF2B5EF4-FFF2-40B4-BE49-F238E27FC236}">
                <a16:creationId xmlns="" xmlns:a16="http://schemas.microsoft.com/office/drawing/2014/main" id="{97BB0FEA-9C68-42CB-AB73-2E0203A361B5}"/>
              </a:ext>
            </a:extLst>
          </p:cNvPr>
          <p:cNvSpPr>
            <a:spLocks noGrp="1"/>
          </p:cNvSpPr>
          <p:nvPr>
            <p:ph type="ftr" sz="quarter" idx="11"/>
          </p:nvPr>
        </p:nvSpPr>
        <p:spPr bwMode="auto">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defTabSz="685800" eaLnBrk="1" hangingPunct="1">
              <a:defRPr sz="1050">
                <a:solidFill>
                  <a:srgbClr val="40404F"/>
                </a:solidFill>
                <a:latin typeface="Calibri" pitchFamily="34" charset="0"/>
                <a:sym typeface="Arial" pitchFamily="34" charset="0"/>
              </a:defRPr>
            </a:lvl1pPr>
          </a:lstStyle>
          <a:p>
            <a:pPr>
              <a:defRPr/>
            </a:pPr>
            <a:endParaRPr lang="en-US" altLang="en-US"/>
          </a:p>
        </p:txBody>
      </p:sp>
      <p:sp>
        <p:nvSpPr>
          <p:cNvPr id="6" name="Slide Number Placeholder 5">
            <a:extLst>
              <a:ext uri="{FF2B5EF4-FFF2-40B4-BE49-F238E27FC236}">
                <a16:creationId xmlns="" xmlns:a16="http://schemas.microsoft.com/office/drawing/2014/main" id="{29DDC6A0-AFC0-492D-9DAF-A25D3215E949}"/>
              </a:ext>
            </a:extLst>
          </p:cNvPr>
          <p:cNvSpPr>
            <a:spLocks noGrp="1"/>
          </p:cNvSpPr>
          <p:nvPr>
            <p:ph type="sldNum" sz="quarter" idx="12"/>
          </p:nvPr>
        </p:nvSpPr>
        <p:spPr bwMode="auto">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defTabSz="685800" eaLnBrk="1" hangingPunct="1">
              <a:defRPr sz="1050">
                <a:solidFill>
                  <a:srgbClr val="40404F"/>
                </a:solidFill>
                <a:cs typeface="Arial" panose="020B0604020202020204" pitchFamily="34" charset="0"/>
                <a:sym typeface="Arial" panose="020B0604020202020204" pitchFamily="34" charset="0"/>
              </a:defRPr>
            </a:lvl1pPr>
          </a:lstStyle>
          <a:p>
            <a:pPr>
              <a:defRPr/>
            </a:pPr>
            <a:fld id="{6317F5A7-E330-45E2-936A-D595D90E1EA5}" type="slidenum">
              <a:rPr lang="en-US" altLang="en-US"/>
              <a:pPr>
                <a:defRPr/>
              </a:pPr>
              <a:t>‹#›</a:t>
            </a:fld>
            <a:endParaRPr lang="en-US" altLang="en-US"/>
          </a:p>
        </p:txBody>
      </p:sp>
    </p:spTree>
    <p:extLst>
      <p:ext uri="{BB962C8B-B14F-4D97-AF65-F5344CB8AC3E}">
        <p14:creationId xmlns:p14="http://schemas.microsoft.com/office/powerpoint/2010/main" val="258371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5" name="Shape 41">
            <a:extLst>
              <a:ext uri="{FF2B5EF4-FFF2-40B4-BE49-F238E27FC236}">
                <a16:creationId xmlns="" xmlns:a16="http://schemas.microsoft.com/office/drawing/2014/main" id="{42EE7D88-4FDB-492E-9AC6-C96BFE96332B}"/>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6" name="Shape 42">
            <a:extLst>
              <a:ext uri="{FF2B5EF4-FFF2-40B4-BE49-F238E27FC236}">
                <a16:creationId xmlns="" xmlns:a16="http://schemas.microsoft.com/office/drawing/2014/main" id="{A71FEF91-62B8-4F5B-A06E-9FCB8976EB84}"/>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43">
            <a:extLst>
              <a:ext uri="{FF2B5EF4-FFF2-40B4-BE49-F238E27FC236}">
                <a16:creationId xmlns="" xmlns:a16="http://schemas.microsoft.com/office/drawing/2014/main" id="{5492ECB4-85C4-4E87-9AC4-497CF0CE59A4}"/>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8" name="Shape 44">
            <a:extLst>
              <a:ext uri="{FF2B5EF4-FFF2-40B4-BE49-F238E27FC236}">
                <a16:creationId xmlns="" xmlns:a16="http://schemas.microsoft.com/office/drawing/2014/main" id="{0125B67D-4AEA-4A0C-9584-3D702820D7A8}"/>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9" name="Shape 45">
            <a:extLst>
              <a:ext uri="{FF2B5EF4-FFF2-40B4-BE49-F238E27FC236}">
                <a16:creationId xmlns="" xmlns:a16="http://schemas.microsoft.com/office/drawing/2014/main" id="{C5FAD562-F742-4424-A92C-EE1301CCA164}"/>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cxnSp>
        <p:nvCxnSpPr>
          <p:cNvPr id="10" name="Shape 46">
            <a:extLst>
              <a:ext uri="{FF2B5EF4-FFF2-40B4-BE49-F238E27FC236}">
                <a16:creationId xmlns="" xmlns:a16="http://schemas.microsoft.com/office/drawing/2014/main" id="{94EE3E85-F7E0-4525-A6B0-F22717965D8A}"/>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1" name="TextBox 11">
            <a:extLst>
              <a:ext uri="{FF2B5EF4-FFF2-40B4-BE49-F238E27FC236}">
                <a16:creationId xmlns="" xmlns:a16="http://schemas.microsoft.com/office/drawing/2014/main" id="{CFCB2433-4993-4301-A75A-B4D64779C521}"/>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67922FAA-47B6-4803-9F69-6CE7B0157B66}"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2" name="Rectangle 11">
            <a:extLst>
              <a:ext uri="{FF2B5EF4-FFF2-40B4-BE49-F238E27FC236}">
                <a16:creationId xmlns="" xmlns:a16="http://schemas.microsoft.com/office/drawing/2014/main" id="{9527C29A-BB7B-4696-AA0F-3FF6594AB09B}"/>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13" name="Picture 3">
            <a:extLst>
              <a:ext uri="{FF2B5EF4-FFF2-40B4-BE49-F238E27FC236}">
                <a16:creationId xmlns="" xmlns:a16="http://schemas.microsoft.com/office/drawing/2014/main" id="{F0743EBF-FA66-44A7-BC56-8E5673B522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7A917D1D-1698-4CE5-B831-FF5E1CFED8A2}"/>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47" name="Shape 47"/>
          <p:cNvSpPr txBox="1">
            <a:spLocks noGrp="1"/>
          </p:cNvSpPr>
          <p:nvPr>
            <p:ph type="title"/>
          </p:nvPr>
        </p:nvSpPr>
        <p:spPr>
          <a:xfrm>
            <a:off x="1146085"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48" name="Shape 48"/>
          <p:cNvSpPr txBox="1">
            <a:spLocks noGrp="1"/>
          </p:cNvSpPr>
          <p:nvPr>
            <p:ph type="body" idx="1"/>
          </p:nvPr>
        </p:nvSpPr>
        <p:spPr>
          <a:xfrm>
            <a:off x="1146025" y="1767360"/>
            <a:ext cx="3660300" cy="3158699"/>
          </a:xfrm>
          <a:prstGeom prst="rect">
            <a:avLst/>
          </a:prstGeom>
        </p:spPr>
        <p:txBody>
          <a:bodyPr/>
          <a:lstStyle>
            <a:lvl1pPr lvl="0">
              <a:spcBef>
                <a:spcPts val="0"/>
              </a:spcBef>
              <a:buSzPct val="100000"/>
              <a:defRPr sz="1500">
                <a:latin typeface="Gill Sans MT"/>
                <a:cs typeface="Gill Sans MT"/>
              </a:defRPr>
            </a:lvl1pPr>
            <a:lvl2pPr lvl="1">
              <a:spcBef>
                <a:spcPts val="0"/>
              </a:spcBef>
              <a:buSzPct val="100000"/>
              <a:defRPr sz="1500"/>
            </a:lvl2pPr>
            <a:lvl3pPr lvl="2">
              <a:spcBef>
                <a:spcPts val="0"/>
              </a:spcBef>
              <a:buSzPct val="100000"/>
              <a:defRPr sz="1500"/>
            </a:lvl3pPr>
            <a:lvl4pPr lvl="3">
              <a:spcBef>
                <a:spcPts val="0"/>
              </a:spcBef>
              <a:buSzPct val="100000"/>
              <a:defRPr sz="1500"/>
            </a:lvl4pPr>
            <a:lvl5pPr lvl="4">
              <a:spcBef>
                <a:spcPts val="0"/>
              </a:spcBef>
              <a:buSzPct val="100000"/>
              <a:defRPr sz="1500"/>
            </a:lvl5pPr>
            <a:lvl6pPr lvl="5">
              <a:spcBef>
                <a:spcPts val="0"/>
              </a:spcBef>
              <a:buSzPct val="100000"/>
              <a:defRPr sz="1500"/>
            </a:lvl6pPr>
            <a:lvl7pPr lvl="6">
              <a:spcBef>
                <a:spcPts val="0"/>
              </a:spcBef>
              <a:buSzPct val="100000"/>
              <a:defRPr sz="1500"/>
            </a:lvl7pPr>
            <a:lvl8pPr lvl="7">
              <a:spcBef>
                <a:spcPts val="0"/>
              </a:spcBef>
              <a:buSzPct val="100000"/>
              <a:defRPr sz="1500"/>
            </a:lvl8pPr>
            <a:lvl9pPr lvl="8">
              <a:spcBef>
                <a:spcPts val="0"/>
              </a:spcBef>
              <a:buSzPct val="100000"/>
              <a:defRPr sz="1500"/>
            </a:lvl9pPr>
          </a:lstStyle>
          <a:p>
            <a:pPr lvl="0"/>
            <a:r>
              <a:rPr lang="en-US" dirty="0"/>
              <a:t>Click to edit Master text styles</a:t>
            </a:r>
          </a:p>
        </p:txBody>
      </p:sp>
      <p:sp>
        <p:nvSpPr>
          <p:cNvPr id="49" name="Shape 49"/>
          <p:cNvSpPr txBox="1">
            <a:spLocks noGrp="1"/>
          </p:cNvSpPr>
          <p:nvPr>
            <p:ph type="body" idx="2"/>
          </p:nvPr>
        </p:nvSpPr>
        <p:spPr>
          <a:xfrm>
            <a:off x="5026623" y="1767360"/>
            <a:ext cx="3660300" cy="3158699"/>
          </a:xfrm>
          <a:prstGeom prst="rect">
            <a:avLst/>
          </a:prstGeom>
        </p:spPr>
        <p:txBody>
          <a:bodyPr/>
          <a:lstStyle>
            <a:lvl1pPr lvl="0">
              <a:spcBef>
                <a:spcPts val="0"/>
              </a:spcBef>
              <a:buSzPct val="100000"/>
              <a:defRPr sz="1500">
                <a:latin typeface="Gill Sans MT"/>
                <a:cs typeface="Gill Sans MT"/>
              </a:defRPr>
            </a:lvl1pPr>
            <a:lvl2pPr lvl="1">
              <a:spcBef>
                <a:spcPts val="0"/>
              </a:spcBef>
              <a:buSzPct val="100000"/>
              <a:defRPr sz="1500"/>
            </a:lvl2pPr>
            <a:lvl3pPr lvl="2">
              <a:spcBef>
                <a:spcPts val="0"/>
              </a:spcBef>
              <a:buSzPct val="100000"/>
              <a:defRPr sz="1500"/>
            </a:lvl3pPr>
            <a:lvl4pPr lvl="3">
              <a:spcBef>
                <a:spcPts val="0"/>
              </a:spcBef>
              <a:buSzPct val="100000"/>
              <a:defRPr sz="1500"/>
            </a:lvl4pPr>
            <a:lvl5pPr lvl="4">
              <a:spcBef>
                <a:spcPts val="0"/>
              </a:spcBef>
              <a:buSzPct val="100000"/>
              <a:defRPr sz="1500"/>
            </a:lvl5pPr>
            <a:lvl6pPr lvl="5">
              <a:spcBef>
                <a:spcPts val="0"/>
              </a:spcBef>
              <a:buSzPct val="100000"/>
              <a:defRPr sz="1500"/>
            </a:lvl6pPr>
            <a:lvl7pPr lvl="6">
              <a:spcBef>
                <a:spcPts val="0"/>
              </a:spcBef>
              <a:buSzPct val="100000"/>
              <a:defRPr sz="1500"/>
            </a:lvl7pPr>
            <a:lvl8pPr lvl="7">
              <a:spcBef>
                <a:spcPts val="0"/>
              </a:spcBef>
              <a:buSzPct val="100000"/>
              <a:defRPr sz="1500"/>
            </a:lvl8pPr>
            <a:lvl9pPr lvl="8">
              <a:spcBef>
                <a:spcPts val="0"/>
              </a:spcBef>
              <a:buSzPct val="100000"/>
              <a:defRPr sz="1500"/>
            </a:lvl9pPr>
          </a:lstStyle>
          <a:p>
            <a:pPr lvl="0"/>
            <a:r>
              <a:rPr lang="en-US" dirty="0"/>
              <a:t>Click to edit Master text styles</a:t>
            </a:r>
          </a:p>
        </p:txBody>
      </p:sp>
    </p:spTree>
    <p:extLst>
      <p:ext uri="{BB962C8B-B14F-4D97-AF65-F5344CB8AC3E}">
        <p14:creationId xmlns:p14="http://schemas.microsoft.com/office/powerpoint/2010/main" val="3777057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61"/>
        <p:cNvGrpSpPr/>
        <p:nvPr/>
      </p:nvGrpSpPr>
      <p:grpSpPr>
        <a:xfrm>
          <a:off x="0" y="0"/>
          <a:ext cx="0" cy="0"/>
          <a:chOff x="0" y="0"/>
          <a:chExt cx="0" cy="0"/>
        </a:xfrm>
      </p:grpSpPr>
      <p:sp>
        <p:nvSpPr>
          <p:cNvPr id="2" name="Shape 62">
            <a:extLst>
              <a:ext uri="{FF2B5EF4-FFF2-40B4-BE49-F238E27FC236}">
                <a16:creationId xmlns="" xmlns:a16="http://schemas.microsoft.com/office/drawing/2014/main" id="{323E7960-1B72-4056-9312-F918D21DD28A}"/>
              </a:ext>
            </a:extLst>
          </p:cNvPr>
          <p:cNvSpPr>
            <a:spLocks noChangeArrowheads="1"/>
          </p:cNvSpPr>
          <p:nvPr/>
        </p:nvSpPr>
        <p:spPr bwMode="auto">
          <a:xfrm>
            <a:off x="0" y="0"/>
            <a:ext cx="247650" cy="1553766"/>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3" name="Shape 64">
            <a:extLst>
              <a:ext uri="{FF2B5EF4-FFF2-40B4-BE49-F238E27FC236}">
                <a16:creationId xmlns="" xmlns:a16="http://schemas.microsoft.com/office/drawing/2014/main" id="{A704F349-2534-49AD-9A18-21D16AD225E5}"/>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Shape 65">
            <a:extLst>
              <a:ext uri="{FF2B5EF4-FFF2-40B4-BE49-F238E27FC236}">
                <a16:creationId xmlns="" xmlns:a16="http://schemas.microsoft.com/office/drawing/2014/main" id="{382A4E06-FDA5-4CDC-8BD1-7F424158CB90}"/>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5" name="Shape 66">
            <a:extLst>
              <a:ext uri="{FF2B5EF4-FFF2-40B4-BE49-F238E27FC236}">
                <a16:creationId xmlns="" xmlns:a16="http://schemas.microsoft.com/office/drawing/2014/main" id="{E247EF75-D709-48D1-BDB3-F61F2D64CC8F}"/>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TextBox 11">
            <a:extLst>
              <a:ext uri="{FF2B5EF4-FFF2-40B4-BE49-F238E27FC236}">
                <a16:creationId xmlns="" xmlns:a16="http://schemas.microsoft.com/office/drawing/2014/main" id="{54A9E37B-C98B-4C87-8660-CD5B59FF68D9}"/>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D5F08EC7-0965-4F06-987C-4D80BA5EF778}" type="slidenum">
              <a:rPr lang="en-US" altLang="en-US" sz="1050" b="1" smtClean="0">
                <a:solidFill>
                  <a:srgbClr val="85859C"/>
                </a:solidFill>
                <a:latin typeface="Gill Sans MT" panose="020B0502020104020203" pitchFamily="34" charset="0"/>
                <a:cs typeface="Arial" panose="020B0604020202020204"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cs typeface="Arial" panose="020B0604020202020204" pitchFamily="34" charset="0"/>
              <a:sym typeface="Arial" panose="020B0604020202020204" pitchFamily="34" charset="0"/>
            </a:endParaRPr>
          </a:p>
        </p:txBody>
      </p:sp>
      <p:sp>
        <p:nvSpPr>
          <p:cNvPr id="7" name="Rectangle 11">
            <a:extLst>
              <a:ext uri="{FF2B5EF4-FFF2-40B4-BE49-F238E27FC236}">
                <a16:creationId xmlns="" xmlns:a16="http://schemas.microsoft.com/office/drawing/2014/main" id="{2DAE50EB-1CDA-4D0D-87AC-B60B7625ECB6}"/>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latin typeface="Calibri" pitchFamily="34" charset="0"/>
                <a:cs typeface="Arial" pitchFamily="34" charset="0"/>
                <a:sym typeface="Arial" pitchFamily="34" charset="0"/>
              </a:rPr>
              <a:t> </a:t>
            </a:r>
            <a:r>
              <a:rPr lang="en-US" altLang="en-US" sz="750">
                <a:solidFill>
                  <a:srgbClr val="666666"/>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latin typeface="Calibri" pitchFamily="34" charset="0"/>
              <a:cs typeface="Arial" pitchFamily="34" charset="0"/>
              <a:sym typeface="Arial" pitchFamily="34" charset="0"/>
            </a:endParaRPr>
          </a:p>
        </p:txBody>
      </p:sp>
      <p:pic>
        <p:nvPicPr>
          <p:cNvPr id="8" name="Picture 3">
            <a:extLst>
              <a:ext uri="{FF2B5EF4-FFF2-40B4-BE49-F238E27FC236}">
                <a16:creationId xmlns="" xmlns:a16="http://schemas.microsoft.com/office/drawing/2014/main" id="{FAC75193-E664-4850-88E7-2369C954B5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1E6A1E92-14FD-4239-B560-7F05D14B24D8}"/>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latin typeface="Calibri" pitchFamily="34" charset="0"/>
                <a:cs typeface="Arial" pitchFamily="34" charset="0"/>
                <a:sym typeface="Arial" pitchFamily="34" charset="0"/>
              </a:rPr>
              <a:t>www.attendanceworks.org</a:t>
            </a:r>
          </a:p>
        </p:txBody>
      </p:sp>
    </p:spTree>
    <p:extLst>
      <p:ext uri="{BB962C8B-B14F-4D97-AF65-F5344CB8AC3E}">
        <p14:creationId xmlns:p14="http://schemas.microsoft.com/office/powerpoint/2010/main" val="2827001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a:extLst>
              <a:ext uri="{FF2B5EF4-FFF2-40B4-BE49-F238E27FC236}">
                <a16:creationId xmlns="" xmlns:a16="http://schemas.microsoft.com/office/drawing/2014/main" id="{F381DF79-2FAC-4CF8-BAEC-44EA7A26ED0D}"/>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114454"/>
              </a:solidFill>
              <a:latin typeface="Calibri" pitchFamily="34" charset="0"/>
              <a:cs typeface="Arial" pitchFamily="34" charset="0"/>
              <a:sym typeface="Arial" pitchFamily="34" charset="0"/>
            </a:endParaRPr>
          </a:p>
        </p:txBody>
      </p:sp>
      <p:sp>
        <p:nvSpPr>
          <p:cNvPr id="5" name="Shape 33">
            <a:extLst>
              <a:ext uri="{FF2B5EF4-FFF2-40B4-BE49-F238E27FC236}">
                <a16:creationId xmlns="" xmlns:a16="http://schemas.microsoft.com/office/drawing/2014/main" id="{32939ED5-16D2-4066-80BB-B99279B128A6}"/>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000000"/>
              </a:solidFill>
              <a:latin typeface="Calibri" pitchFamily="34" charset="0"/>
              <a:cs typeface="Arial" pitchFamily="34" charset="0"/>
              <a:sym typeface="Arial" pitchFamily="34" charset="0"/>
            </a:endParaRPr>
          </a:p>
        </p:txBody>
      </p:sp>
      <p:sp>
        <p:nvSpPr>
          <p:cNvPr id="6" name="Shape 34">
            <a:extLst>
              <a:ext uri="{FF2B5EF4-FFF2-40B4-BE49-F238E27FC236}">
                <a16:creationId xmlns="" xmlns:a16="http://schemas.microsoft.com/office/drawing/2014/main" id="{1117F129-65F7-4978-B7CC-A6AF2E33B932}"/>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000000"/>
              </a:solidFill>
              <a:latin typeface="Calibri" pitchFamily="34" charset="0"/>
              <a:cs typeface="Arial" pitchFamily="34" charset="0"/>
              <a:sym typeface="Arial" pitchFamily="34" charset="0"/>
            </a:endParaRPr>
          </a:p>
        </p:txBody>
      </p:sp>
      <p:sp>
        <p:nvSpPr>
          <p:cNvPr id="7" name="Shape 35">
            <a:extLst>
              <a:ext uri="{FF2B5EF4-FFF2-40B4-BE49-F238E27FC236}">
                <a16:creationId xmlns="" xmlns:a16="http://schemas.microsoft.com/office/drawing/2014/main" id="{F33927DC-578B-4303-9256-8B9EA6004C25}"/>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000000"/>
              </a:solidFill>
              <a:latin typeface="Calibri" pitchFamily="34" charset="0"/>
              <a:cs typeface="Arial" pitchFamily="34" charset="0"/>
              <a:sym typeface="Arial" pitchFamily="34" charset="0"/>
            </a:endParaRPr>
          </a:p>
        </p:txBody>
      </p:sp>
      <p:sp>
        <p:nvSpPr>
          <p:cNvPr id="8" name="Shape 36">
            <a:extLst>
              <a:ext uri="{FF2B5EF4-FFF2-40B4-BE49-F238E27FC236}">
                <a16:creationId xmlns="" xmlns:a16="http://schemas.microsoft.com/office/drawing/2014/main" id="{C2DBEE12-8E35-4E36-97CD-E547B38C795F}"/>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350">
              <a:solidFill>
                <a:srgbClr val="000000"/>
              </a:solidFill>
              <a:latin typeface="Calibri" pitchFamily="34" charset="0"/>
              <a:cs typeface="Arial" pitchFamily="34" charset="0"/>
              <a:sym typeface="Arial" pitchFamily="34" charset="0"/>
            </a:endParaRPr>
          </a:p>
        </p:txBody>
      </p:sp>
      <p:cxnSp>
        <p:nvCxnSpPr>
          <p:cNvPr id="9" name="Shape 37">
            <a:extLst>
              <a:ext uri="{FF2B5EF4-FFF2-40B4-BE49-F238E27FC236}">
                <a16:creationId xmlns="" xmlns:a16="http://schemas.microsoft.com/office/drawing/2014/main" id="{1C33BAE8-AC0A-4CA0-BB8D-5A6DC9E6BEF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0" name="TextBox 11">
            <a:extLst>
              <a:ext uri="{FF2B5EF4-FFF2-40B4-BE49-F238E27FC236}">
                <a16:creationId xmlns="" xmlns:a16="http://schemas.microsoft.com/office/drawing/2014/main" id="{34A6C1E2-6708-4A5F-AE43-B5FA93336189}"/>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B9E97057-4A50-44A5-A6B3-609DC0FF5612}"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1" name="Rectangle 10">
            <a:extLst>
              <a:ext uri="{FF2B5EF4-FFF2-40B4-BE49-F238E27FC236}">
                <a16:creationId xmlns="" xmlns:a16="http://schemas.microsoft.com/office/drawing/2014/main" id="{11113E2C-74E5-47ED-A3FE-C4F8A1D5413A}"/>
              </a:ext>
            </a:extLst>
          </p:cNvPr>
          <p:cNvSpPr>
            <a:spLocks noChangeAspect="1"/>
          </p:cNvSpPr>
          <p:nvPr userDrawn="1"/>
        </p:nvSpPr>
        <p:spPr bwMode="auto">
          <a:xfrm>
            <a:off x="1096964"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a:solidFill>
                  <a:srgbClr val="3D8C62"/>
                </a:solidFill>
                <a:cs typeface="Arial" pitchFamily="34" charset="0"/>
                <a:sym typeface="Arial" pitchFamily="34" charset="0"/>
              </a:rPr>
              <a:t> </a:t>
            </a:r>
            <a:r>
              <a:rPr lang="en-US" altLang="en-US" sz="750">
                <a:solidFill>
                  <a:srgbClr val="85859C"/>
                </a:solidFill>
                <a:latin typeface="Calibri" pitchFamily="34" charset="0"/>
                <a:cs typeface="Arial" pitchFamily="34" charset="0"/>
                <a:sym typeface="Arial" pitchFamily="34" charset="0"/>
              </a:rPr>
              <a:t>©</a:t>
            </a:r>
            <a:endParaRPr lang="en-US" altLang="en-US" sz="75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a:solidFill>
                <a:srgbClr val="3D8C62"/>
              </a:solidFill>
              <a:cs typeface="Arial" pitchFamily="34" charset="0"/>
              <a:sym typeface="Arial" pitchFamily="34" charset="0"/>
            </a:endParaRPr>
          </a:p>
        </p:txBody>
      </p:sp>
      <p:pic>
        <p:nvPicPr>
          <p:cNvPr id="12" name="Picture 3">
            <a:extLst>
              <a:ext uri="{FF2B5EF4-FFF2-40B4-BE49-F238E27FC236}">
                <a16:creationId xmlns="" xmlns:a16="http://schemas.microsoft.com/office/drawing/2014/main" id="{D3A8938C-6F51-4C17-B40C-40E04DE895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72026"/>
            <a:ext cx="958850"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A716C1D4-4CEB-4B2F-827A-CF7ABC1AB707}"/>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38" name="Shape 38"/>
          <p:cNvSpPr txBox="1">
            <a:spLocks noGrp="1"/>
          </p:cNvSpPr>
          <p:nvPr>
            <p:ph type="title"/>
          </p:nvPr>
        </p:nvSpPr>
        <p:spPr>
          <a:xfrm>
            <a:off x="1146085"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1767360"/>
            <a:ext cx="7540800" cy="3158699"/>
          </a:xfrm>
          <a:prstGeom prst="rect">
            <a:avLst/>
          </a:prstGeom>
        </p:spPr>
        <p:txBody>
          <a:bodyPr/>
          <a:lstStyle>
            <a:lvl1pPr lvl="0">
              <a:spcBef>
                <a:spcPts val="0"/>
              </a:spcBef>
              <a:buSzPct val="100000"/>
              <a:defRPr sz="2100">
                <a:latin typeface="Gill Sans MT"/>
                <a:cs typeface="Gill Sans MT"/>
              </a:defRPr>
            </a:lvl1pPr>
            <a:lvl2pPr lvl="1">
              <a:spcBef>
                <a:spcPts val="0"/>
              </a:spcBef>
              <a:buSzPct val="100000"/>
              <a:defRPr sz="2100"/>
            </a:lvl2pPr>
            <a:lvl3pPr lvl="2">
              <a:spcBef>
                <a:spcPts val="0"/>
              </a:spcBef>
              <a:buSzPct val="100000"/>
              <a:defRPr sz="2100"/>
            </a:lvl3pPr>
            <a:lvl4pPr lvl="3">
              <a:spcBef>
                <a:spcPts val="0"/>
              </a:spcBef>
              <a:buSzPct val="100000"/>
              <a:defRPr sz="2100"/>
            </a:lvl4pPr>
            <a:lvl5pPr lvl="4">
              <a:spcBef>
                <a:spcPts val="0"/>
              </a:spcBef>
              <a:buSzPct val="100000"/>
              <a:defRPr sz="2100"/>
            </a:lvl5pPr>
            <a:lvl6pPr lvl="5">
              <a:spcBef>
                <a:spcPts val="0"/>
              </a:spcBef>
              <a:buSzPct val="100000"/>
              <a:defRPr sz="2100"/>
            </a:lvl6pPr>
            <a:lvl7pPr lvl="6">
              <a:spcBef>
                <a:spcPts val="0"/>
              </a:spcBef>
              <a:buSzPct val="100000"/>
              <a:defRPr sz="2100"/>
            </a:lvl7pPr>
            <a:lvl8pPr lvl="7">
              <a:spcBef>
                <a:spcPts val="0"/>
              </a:spcBef>
              <a:buSzPct val="100000"/>
              <a:defRPr sz="2100"/>
            </a:lvl8pPr>
            <a:lvl9pPr lvl="8">
              <a:spcBef>
                <a:spcPts val="0"/>
              </a:spcBef>
              <a:buSzPct val="100000"/>
              <a:defRPr sz="2100"/>
            </a:lvl9pPr>
          </a:lstStyle>
          <a:p>
            <a:pPr lvl="0"/>
            <a:r>
              <a:rPr lang="en-US" dirty="0"/>
              <a:t>Click to edit Master text styles</a:t>
            </a:r>
          </a:p>
        </p:txBody>
      </p:sp>
    </p:spTree>
    <p:extLst>
      <p:ext uri="{BB962C8B-B14F-4D97-AF65-F5344CB8AC3E}">
        <p14:creationId xmlns:p14="http://schemas.microsoft.com/office/powerpoint/2010/main" val="157432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85950"/>
            <a:ext cx="2167128" cy="307777"/>
          </a:xfrm>
        </p:spPr>
        <p:txBody>
          <a:bodyPr lIns="0" tIns="0" rIns="0" bIns="0" anchor="t" anchorCtr="0">
            <a:spAutoFit/>
          </a:bodyPr>
          <a:lstStyle>
            <a:lvl1pPr algn="l">
              <a:defRPr sz="2000" b="1" baseline="0">
                <a:solidFill>
                  <a:schemeClr val="accent1"/>
                </a:solidFill>
                <a:latin typeface="+mn-lt"/>
              </a:defRPr>
            </a:lvl1pPr>
          </a:lstStyle>
          <a:p>
            <a:r>
              <a:rPr lang="en-US" dirty="0"/>
              <a:t>Text here.</a:t>
            </a:r>
          </a:p>
        </p:txBody>
      </p:sp>
      <p:sp>
        <p:nvSpPr>
          <p:cNvPr id="3" name="Picture Placeholder 2"/>
          <p:cNvSpPr>
            <a:spLocks noGrp="1"/>
          </p:cNvSpPr>
          <p:nvPr>
            <p:ph type="pic" idx="1"/>
          </p:nvPr>
        </p:nvSpPr>
        <p:spPr>
          <a:xfrm>
            <a:off x="3136392" y="1028700"/>
            <a:ext cx="2606040" cy="29352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Picture Placeholder 2"/>
          <p:cNvSpPr>
            <a:spLocks noGrp="1"/>
          </p:cNvSpPr>
          <p:nvPr>
            <p:ph type="pic" idx="13"/>
          </p:nvPr>
        </p:nvSpPr>
        <p:spPr>
          <a:xfrm>
            <a:off x="5943600" y="1028700"/>
            <a:ext cx="2615184" cy="29352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Content Placeholder 2"/>
          <p:cNvSpPr>
            <a:spLocks noGrp="1"/>
          </p:cNvSpPr>
          <p:nvPr>
            <p:ph idx="14" hasCustomPrompt="1"/>
          </p:nvPr>
        </p:nvSpPr>
        <p:spPr>
          <a:xfrm>
            <a:off x="3136392" y="4011930"/>
            <a:ext cx="5413248"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dirty="0"/>
              <a:t>Caption text, if necessary</a:t>
            </a:r>
          </a:p>
        </p:txBody>
      </p:sp>
    </p:spTree>
    <p:extLst>
      <p:ext uri="{BB962C8B-B14F-4D97-AF65-F5344CB8AC3E}">
        <p14:creationId xmlns:p14="http://schemas.microsoft.com/office/powerpoint/2010/main" val="203164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3464" y="445770"/>
            <a:ext cx="8559599" cy="38541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Table or graph</a:t>
            </a:r>
          </a:p>
        </p:txBody>
      </p:sp>
      <p:sp>
        <p:nvSpPr>
          <p:cNvPr id="7" name="Content Placeholder 2"/>
          <p:cNvSpPr>
            <a:spLocks noGrp="1"/>
          </p:cNvSpPr>
          <p:nvPr>
            <p:ph idx="14" hasCustomPrompt="1"/>
          </p:nvPr>
        </p:nvSpPr>
        <p:spPr>
          <a:xfrm>
            <a:off x="283463" y="4306247"/>
            <a:ext cx="8559599"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dirty="0"/>
              <a:t>Caption text, if necessary</a:t>
            </a:r>
          </a:p>
        </p:txBody>
      </p:sp>
    </p:spTree>
    <p:extLst>
      <p:ext uri="{BB962C8B-B14F-4D97-AF65-F5344CB8AC3E}">
        <p14:creationId xmlns:p14="http://schemas.microsoft.com/office/powerpoint/2010/main" val="178232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4489450"/>
          </a:xfrm>
        </p:spPr>
        <p:txBody>
          <a:bodyPr/>
          <a:lstStyle/>
          <a:p>
            <a:r>
              <a:rPr lang="en-US"/>
              <a:t>Click icon to add picture</a:t>
            </a:r>
            <a:endParaRPr lang="en-US" dirty="0"/>
          </a:p>
        </p:txBody>
      </p:sp>
    </p:spTree>
    <p:extLst>
      <p:ext uri="{BB962C8B-B14F-4D97-AF65-F5344CB8AC3E}">
        <p14:creationId xmlns:p14="http://schemas.microsoft.com/office/powerpoint/2010/main" val="23876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a:extLst>
              <a:ext uri="{FF2B5EF4-FFF2-40B4-BE49-F238E27FC236}">
                <a16:creationId xmlns="" xmlns:a16="http://schemas.microsoft.com/office/drawing/2014/main" id="{39D926BD-7CD6-4667-983E-79C36B328DA7}"/>
              </a:ext>
            </a:extLst>
          </p:cNvPr>
          <p:cNvSpPr>
            <a:spLocks noChangeArrowheads="1"/>
          </p:cNvSpPr>
          <p:nvPr/>
        </p:nvSpPr>
        <p:spPr bwMode="auto">
          <a:xfrm>
            <a:off x="0" y="4287441"/>
            <a:ext cx="9144000" cy="247650"/>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4" name="Shape 10">
            <a:extLst>
              <a:ext uri="{FF2B5EF4-FFF2-40B4-BE49-F238E27FC236}">
                <a16:creationId xmlns="" xmlns:a16="http://schemas.microsoft.com/office/drawing/2014/main" id="{43FB9D9C-A12A-43E9-A0EF-4F57D50240C7}"/>
              </a:ext>
            </a:extLst>
          </p:cNvPr>
          <p:cNvSpPr>
            <a:spLocks noChangeArrowheads="1"/>
          </p:cNvSpPr>
          <p:nvPr/>
        </p:nvSpPr>
        <p:spPr bwMode="auto">
          <a:xfrm>
            <a:off x="0" y="0"/>
            <a:ext cx="914400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5" name="Shape 11">
            <a:extLst>
              <a:ext uri="{FF2B5EF4-FFF2-40B4-BE49-F238E27FC236}">
                <a16:creationId xmlns="" xmlns:a16="http://schemas.microsoft.com/office/drawing/2014/main" id="{B5C7421C-0CF4-4811-9273-7EB15E2EF54E}"/>
              </a:ext>
            </a:extLst>
          </p:cNvPr>
          <p:cNvSpPr>
            <a:spLocks noChangeArrowheads="1"/>
          </p:cNvSpPr>
          <p:nvPr/>
        </p:nvSpPr>
        <p:spPr bwMode="auto">
          <a:xfrm>
            <a:off x="0" y="500062"/>
            <a:ext cx="9144000" cy="3824288"/>
          </a:xfrm>
          <a:prstGeom prst="rect">
            <a:avLst/>
          </a:prstGeom>
          <a:solidFill>
            <a:schemeClr val="bg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12">
            <a:extLst>
              <a:ext uri="{FF2B5EF4-FFF2-40B4-BE49-F238E27FC236}">
                <a16:creationId xmlns="" xmlns:a16="http://schemas.microsoft.com/office/drawing/2014/main" id="{7B9BAF73-8335-43B4-A1E5-64F5E84F4020}"/>
              </a:ext>
            </a:extLst>
          </p:cNvPr>
          <p:cNvSpPr>
            <a:spLocks noChangeArrowheads="1"/>
          </p:cNvSpPr>
          <p:nvPr/>
        </p:nvSpPr>
        <p:spPr bwMode="auto">
          <a:xfrm>
            <a:off x="0" y="4494611"/>
            <a:ext cx="9144000" cy="116681"/>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13">
            <a:extLst>
              <a:ext uri="{FF2B5EF4-FFF2-40B4-BE49-F238E27FC236}">
                <a16:creationId xmlns="" xmlns:a16="http://schemas.microsoft.com/office/drawing/2014/main" id="{4142E6A7-7361-4D84-8B8B-127CC9472027}"/>
              </a:ext>
            </a:extLst>
          </p:cNvPr>
          <p:cNvSpPr>
            <a:spLocks noChangeArrowheads="1"/>
          </p:cNvSpPr>
          <p:nvPr/>
        </p:nvSpPr>
        <p:spPr bwMode="auto">
          <a:xfrm>
            <a:off x="0" y="4585098"/>
            <a:ext cx="9144000" cy="55840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14" name="Shape 14"/>
          <p:cNvSpPr txBox="1">
            <a:spLocks noGrp="1"/>
          </p:cNvSpPr>
          <p:nvPr>
            <p:ph type="ctrTitle"/>
          </p:nvPr>
        </p:nvSpPr>
        <p:spPr>
          <a:xfrm>
            <a:off x="685800" y="2601514"/>
            <a:ext cx="5810400" cy="1159799"/>
          </a:xfrm>
          <a:prstGeom prst="rect">
            <a:avLst/>
          </a:prstGeom>
        </p:spPr>
        <p:txBody>
          <a:bodyPr anchor="b"/>
          <a:lstStyle>
            <a:lvl1pPr lvl="0">
              <a:spcBef>
                <a:spcPts val="0"/>
              </a:spcBef>
              <a:buSzPct val="100000"/>
              <a:defRPr sz="3600">
                <a:solidFill>
                  <a:schemeClr val="accent5"/>
                </a:solidFill>
                <a:latin typeface="Rockwell"/>
                <a:cs typeface="Rockwell"/>
              </a:defRPr>
            </a:lvl1pPr>
            <a:lvl2pPr lvl="1" algn="ctr">
              <a:spcBef>
                <a:spcPts val="0"/>
              </a:spcBef>
              <a:buSzPct val="100000"/>
              <a:defRPr sz="4500"/>
            </a:lvl2pPr>
            <a:lvl3pPr lvl="2" algn="ctr">
              <a:spcBef>
                <a:spcPts val="0"/>
              </a:spcBef>
              <a:buSzPct val="100000"/>
              <a:defRPr sz="4500"/>
            </a:lvl3pPr>
            <a:lvl4pPr lvl="3" algn="ctr">
              <a:spcBef>
                <a:spcPts val="0"/>
              </a:spcBef>
              <a:buSzPct val="100000"/>
              <a:defRPr sz="4500"/>
            </a:lvl4pPr>
            <a:lvl5pPr lvl="4" algn="ctr">
              <a:spcBef>
                <a:spcPts val="0"/>
              </a:spcBef>
              <a:buSzPct val="100000"/>
              <a:defRPr sz="4500"/>
            </a:lvl5pPr>
            <a:lvl6pPr lvl="5" algn="ctr">
              <a:spcBef>
                <a:spcPts val="0"/>
              </a:spcBef>
              <a:buSzPct val="100000"/>
              <a:defRPr sz="4500"/>
            </a:lvl6pPr>
            <a:lvl7pPr lvl="6" algn="ctr">
              <a:spcBef>
                <a:spcPts val="0"/>
              </a:spcBef>
              <a:buSzPct val="100000"/>
              <a:defRPr sz="4500"/>
            </a:lvl7pPr>
            <a:lvl8pPr lvl="7" algn="ctr">
              <a:spcBef>
                <a:spcPts val="0"/>
              </a:spcBef>
              <a:buSzPct val="100000"/>
              <a:defRPr sz="4500"/>
            </a:lvl8pPr>
            <a:lvl9pPr lvl="8" algn="ctr">
              <a:spcBef>
                <a:spcPts val="0"/>
              </a:spcBef>
              <a:buSzPct val="100000"/>
              <a:defRPr sz="4500"/>
            </a:lvl9pPr>
          </a:lstStyle>
          <a:p>
            <a:r>
              <a:rPr lang="en-US" dirty="0"/>
              <a:t>Click to edit Master title style</a:t>
            </a:r>
            <a:endParaRPr dirty="0"/>
          </a:p>
        </p:txBody>
      </p:sp>
    </p:spTree>
    <p:extLst>
      <p:ext uri="{BB962C8B-B14F-4D97-AF65-F5344CB8AC3E}">
        <p14:creationId xmlns:p14="http://schemas.microsoft.com/office/powerpoint/2010/main" val="226695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3" name="Shape 62">
            <a:extLst>
              <a:ext uri="{FF2B5EF4-FFF2-40B4-BE49-F238E27FC236}">
                <a16:creationId xmlns="" xmlns:a16="http://schemas.microsoft.com/office/drawing/2014/main" id="{69822300-424B-4E90-94D2-F79C4F1A0383}"/>
              </a:ext>
            </a:extLst>
          </p:cNvPr>
          <p:cNvSpPr>
            <a:spLocks noChangeArrowheads="1"/>
          </p:cNvSpPr>
          <p:nvPr/>
        </p:nvSpPr>
        <p:spPr bwMode="auto">
          <a:xfrm>
            <a:off x="0" y="0"/>
            <a:ext cx="247650" cy="529829"/>
          </a:xfrm>
          <a:prstGeom prst="rect">
            <a:avLst/>
          </a:prstGeom>
          <a:solidFill>
            <a:srgbClr val="18637B"/>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114454"/>
              </a:solidFill>
              <a:cs typeface="Arial" pitchFamily="34" charset="0"/>
              <a:sym typeface="Arial" pitchFamily="34" charset="0"/>
            </a:endParaRPr>
          </a:p>
        </p:txBody>
      </p:sp>
      <p:sp>
        <p:nvSpPr>
          <p:cNvPr id="4" name="Shape 63">
            <a:extLst>
              <a:ext uri="{FF2B5EF4-FFF2-40B4-BE49-F238E27FC236}">
                <a16:creationId xmlns="" xmlns:a16="http://schemas.microsoft.com/office/drawing/2014/main" id="{3130A2A5-17A3-47FF-BC3D-B31699556A0F}"/>
              </a:ext>
            </a:extLst>
          </p:cNvPr>
          <p:cNvSpPr>
            <a:spLocks noChangeArrowheads="1"/>
          </p:cNvSpPr>
          <p:nvPr/>
        </p:nvSpPr>
        <p:spPr bwMode="auto">
          <a:xfrm>
            <a:off x="0" y="500063"/>
            <a:ext cx="4572000" cy="1058466"/>
          </a:xfrm>
          <a:prstGeom prst="rect">
            <a:avLst/>
          </a:prstGeom>
          <a:solidFill>
            <a:srgbClr val="124057"/>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5" name="Shape 64">
            <a:extLst>
              <a:ext uri="{FF2B5EF4-FFF2-40B4-BE49-F238E27FC236}">
                <a16:creationId xmlns="" xmlns:a16="http://schemas.microsoft.com/office/drawing/2014/main" id="{1075A271-7A6D-49E4-810B-375265C59C5C}"/>
              </a:ext>
            </a:extLst>
          </p:cNvPr>
          <p:cNvSpPr>
            <a:spLocks noChangeArrowheads="1"/>
          </p:cNvSpPr>
          <p:nvPr/>
        </p:nvSpPr>
        <p:spPr bwMode="auto">
          <a:xfrm>
            <a:off x="0" y="1553766"/>
            <a:ext cx="247650" cy="1532334"/>
          </a:xfrm>
          <a:prstGeom prst="rect">
            <a:avLst/>
          </a:prstGeom>
          <a:solidFill>
            <a:srgbClr val="16575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6" name="Shape 65">
            <a:extLst>
              <a:ext uri="{FF2B5EF4-FFF2-40B4-BE49-F238E27FC236}">
                <a16:creationId xmlns="" xmlns:a16="http://schemas.microsoft.com/office/drawing/2014/main" id="{0C000F82-EA75-4AB0-BEFF-195A5E175CAA}"/>
              </a:ext>
            </a:extLst>
          </p:cNvPr>
          <p:cNvSpPr>
            <a:spLocks noChangeArrowheads="1"/>
          </p:cNvSpPr>
          <p:nvPr/>
        </p:nvSpPr>
        <p:spPr bwMode="auto">
          <a:xfrm>
            <a:off x="0" y="3086100"/>
            <a:ext cx="247650" cy="604838"/>
          </a:xfrm>
          <a:prstGeom prst="rect">
            <a:avLst/>
          </a:prstGeom>
          <a:solidFill>
            <a:srgbClr val="3B8D61"/>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sp>
        <p:nvSpPr>
          <p:cNvPr id="7" name="Shape 66">
            <a:extLst>
              <a:ext uri="{FF2B5EF4-FFF2-40B4-BE49-F238E27FC236}">
                <a16:creationId xmlns="" xmlns:a16="http://schemas.microsoft.com/office/drawing/2014/main" id="{4D228C52-992C-4637-A6D4-8A02A7EF51F0}"/>
              </a:ext>
            </a:extLst>
          </p:cNvPr>
          <p:cNvSpPr>
            <a:spLocks noChangeArrowheads="1"/>
          </p:cNvSpPr>
          <p:nvPr/>
        </p:nvSpPr>
        <p:spPr bwMode="auto">
          <a:xfrm>
            <a:off x="0" y="3690937"/>
            <a:ext cx="247650" cy="1452563"/>
          </a:xfrm>
          <a:prstGeom prst="rect">
            <a:avLst/>
          </a:prstGeom>
          <a:solidFill>
            <a:srgbClr val="94BF6E"/>
          </a:solidFill>
          <a:ln>
            <a:noFill/>
          </a:ln>
        </p:spPr>
        <p:txBody>
          <a:bodyPr lIns="68569" tIns="68569" rIns="68569" bIns="68569"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endParaRPr lang="en-US" altLang="en-US" sz="1050">
              <a:solidFill>
                <a:srgbClr val="000000"/>
              </a:solidFill>
              <a:cs typeface="Arial" pitchFamily="34" charset="0"/>
              <a:sym typeface="Arial" pitchFamily="34" charset="0"/>
            </a:endParaRPr>
          </a:p>
        </p:txBody>
      </p:sp>
      <p:cxnSp>
        <p:nvCxnSpPr>
          <p:cNvPr id="8" name="Shape 67">
            <a:extLst>
              <a:ext uri="{FF2B5EF4-FFF2-40B4-BE49-F238E27FC236}">
                <a16:creationId xmlns="" xmlns:a16="http://schemas.microsoft.com/office/drawing/2014/main" id="{23105E4E-F002-483A-9C9A-9E0C02872011}"/>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9" name="TextBox 11">
            <a:extLst>
              <a:ext uri="{FF2B5EF4-FFF2-40B4-BE49-F238E27FC236}">
                <a16:creationId xmlns="" xmlns:a16="http://schemas.microsoft.com/office/drawing/2014/main" id="{8156F76B-AA3F-4C49-A228-CC86A6F91D28}"/>
              </a:ext>
            </a:extLst>
          </p:cNvPr>
          <p:cNvSpPr txBox="1">
            <a:spLocks noChangeArrowheads="1"/>
          </p:cNvSpPr>
          <p:nvPr userDrawn="1"/>
        </p:nvSpPr>
        <p:spPr bwMode="auto">
          <a:xfrm>
            <a:off x="8772525" y="4870848"/>
            <a:ext cx="457200"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25A40B8E-80F0-4FD6-B0F7-24E7F81558A6}"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a:solidFill>
                <a:srgbClr val="85859C"/>
              </a:solidFill>
              <a:latin typeface="Calibri" panose="020F0502020204030204" pitchFamily="34" charset="0"/>
              <a:sym typeface="Arial" panose="020B0604020202020204" pitchFamily="34" charset="0"/>
            </a:endParaRPr>
          </a:p>
        </p:txBody>
      </p:sp>
      <p:sp>
        <p:nvSpPr>
          <p:cNvPr id="10" name="Rectangle 9">
            <a:extLst>
              <a:ext uri="{FF2B5EF4-FFF2-40B4-BE49-F238E27FC236}">
                <a16:creationId xmlns="" xmlns:a16="http://schemas.microsoft.com/office/drawing/2014/main" id="{6669EB15-A003-4330-8031-FF7498A28173}"/>
              </a:ext>
            </a:extLst>
          </p:cNvPr>
          <p:cNvSpPr>
            <a:spLocks noChangeAspect="1"/>
          </p:cNvSpPr>
          <p:nvPr userDrawn="1"/>
        </p:nvSpPr>
        <p:spPr bwMode="auto">
          <a:xfrm>
            <a:off x="943558" y="4869656"/>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dirty="0">
                <a:solidFill>
                  <a:srgbClr val="3D8C62"/>
                </a:solidFill>
                <a:cs typeface="Arial" pitchFamily="34" charset="0"/>
                <a:sym typeface="Arial" pitchFamily="34" charset="0"/>
              </a:rPr>
              <a:t> </a:t>
            </a:r>
            <a:r>
              <a:rPr lang="en-US" altLang="en-US" sz="750" dirty="0">
                <a:solidFill>
                  <a:srgbClr val="85859C"/>
                </a:solidFill>
                <a:latin typeface="Calibri" pitchFamily="34" charset="0"/>
                <a:cs typeface="Arial" pitchFamily="34" charset="0"/>
                <a:sym typeface="Arial" pitchFamily="34" charset="0"/>
              </a:rPr>
              <a:t>©</a:t>
            </a:r>
            <a:endParaRPr lang="en-US" altLang="en-US" sz="750" dirty="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dirty="0">
              <a:solidFill>
                <a:srgbClr val="3D8C62"/>
              </a:solidFill>
              <a:cs typeface="Arial" pitchFamily="34" charset="0"/>
              <a:sym typeface="Arial" pitchFamily="34" charset="0"/>
            </a:endParaRPr>
          </a:p>
        </p:txBody>
      </p:sp>
      <p:pic>
        <p:nvPicPr>
          <p:cNvPr id="11" name="Picture 3">
            <a:extLst>
              <a:ext uri="{FF2B5EF4-FFF2-40B4-BE49-F238E27FC236}">
                <a16:creationId xmlns="" xmlns:a16="http://schemas.microsoft.com/office/drawing/2014/main" id="{540C5832-451C-4DD6-B58E-ED57C54A80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9" y="4736845"/>
            <a:ext cx="763586" cy="32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 xmlns:a16="http://schemas.microsoft.com/office/drawing/2014/main" id="{BDB3B957-B8EF-4034-ADA5-7F9C294B2E98}"/>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cs typeface="Arial" pitchFamily="34" charset="0"/>
                <a:sym typeface="Arial" pitchFamily="34" charset="0"/>
              </a:rPr>
              <a:t>www.attendanceworks.org</a:t>
            </a:r>
          </a:p>
        </p:txBody>
      </p:sp>
      <p:sp>
        <p:nvSpPr>
          <p:cNvPr id="68" name="Shape 68"/>
          <p:cNvSpPr txBox="1">
            <a:spLocks noGrp="1"/>
          </p:cNvSpPr>
          <p:nvPr>
            <p:ph type="title"/>
          </p:nvPr>
        </p:nvSpPr>
        <p:spPr>
          <a:xfrm>
            <a:off x="1146085" y="530725"/>
            <a:ext cx="3208799" cy="1028700"/>
          </a:xfrm>
          <a:prstGeom prst="rect">
            <a:avLst/>
          </a:prstGeom>
        </p:spPr>
        <p:txBody>
          <a:bodyPr/>
          <a:lstStyle>
            <a:lvl1pPr lvl="0">
              <a:spcBef>
                <a:spcPts val="0"/>
              </a:spcBef>
              <a:defRPr sz="135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102095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79047"/>
            <a:ext cx="8229600" cy="2815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9148459" cy="1230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123070"/>
            <a:ext cx="9148460" cy="123070"/>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246140"/>
            <a:ext cx="9144000" cy="123070"/>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3724" y="4594623"/>
            <a:ext cx="2560881" cy="378536"/>
          </a:xfrm>
          <a:prstGeom prst="rect">
            <a:avLst/>
          </a:prstGeom>
        </p:spPr>
      </p:pic>
      <p:cxnSp>
        <p:nvCxnSpPr>
          <p:cNvPr id="11" name="Straight Connector 10"/>
          <p:cNvCxnSpPr/>
          <p:nvPr/>
        </p:nvCxnSpPr>
        <p:spPr>
          <a:xfrm>
            <a:off x="363870" y="4874618"/>
            <a:ext cx="5789153"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9561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4" r:id="rId4"/>
    <p:sldLayoutId id="2147483670" r:id="rId5"/>
    <p:sldLayoutId id="2147483672" r:id="rId6"/>
    <p:sldLayoutId id="214748367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6">
            <a:extLst>
              <a:ext uri="{FF2B5EF4-FFF2-40B4-BE49-F238E27FC236}">
                <a16:creationId xmlns="" xmlns:a16="http://schemas.microsoft.com/office/drawing/2014/main" id="{A5BE82AF-BFC7-49F6-86C5-011599AD2CEC}"/>
              </a:ext>
            </a:extLst>
          </p:cNvPr>
          <p:cNvSpPr txBox="1">
            <a:spLocks noGrp="1"/>
          </p:cNvSpPr>
          <p:nvPr>
            <p:ph type="title"/>
          </p:nvPr>
        </p:nvSpPr>
        <p:spPr bwMode="auto">
          <a:xfrm>
            <a:off x="1146175" y="529829"/>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2051" name="Shape 7">
            <a:extLst>
              <a:ext uri="{FF2B5EF4-FFF2-40B4-BE49-F238E27FC236}">
                <a16:creationId xmlns="" xmlns:a16="http://schemas.microsoft.com/office/drawing/2014/main" id="{8F2EDC8F-1C11-4549-897E-8F85F7406F65}"/>
              </a:ext>
            </a:extLst>
          </p:cNvPr>
          <p:cNvSpPr txBox="1">
            <a:spLocks noGrp="1"/>
          </p:cNvSpPr>
          <p:nvPr>
            <p:ph type="body" idx="1"/>
          </p:nvPr>
        </p:nvSpPr>
        <p:spPr bwMode="auto">
          <a:xfrm>
            <a:off x="1146176" y="1766887"/>
            <a:ext cx="7540625" cy="315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617350067"/>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ＭＳ Ｐゴシック" pitchFamily="34" charset="-128"/>
          <a:cs typeface="Arial"/>
          <a:sym typeface="Arial" panose="020B0604020202020204" pitchFamily="34" charset="0"/>
        </a:defRPr>
      </a:lvl1pPr>
      <a:lvl2pPr algn="l" rtl="0" eaLnBrk="0" fontAlgn="base" hangingPunct="0">
        <a:spcBef>
          <a:spcPct val="0"/>
        </a:spcBef>
        <a:spcAft>
          <a:spcPct val="0"/>
        </a:spcAft>
        <a:defRPr sz="1050">
          <a:solidFill>
            <a:srgbClr val="000000"/>
          </a:solidFill>
          <a:latin typeface="Arial" charset="0"/>
          <a:ea typeface="ＭＳ Ｐゴシック" pitchFamily="34" charset="-128"/>
          <a:cs typeface="Arial" charset="0"/>
          <a:sym typeface="Arial" panose="020B0604020202020204" pitchFamily="34" charset="0"/>
        </a:defRPr>
      </a:lvl2pPr>
      <a:lvl3pPr algn="l" rtl="0" eaLnBrk="0" fontAlgn="base" hangingPunct="0">
        <a:spcBef>
          <a:spcPct val="0"/>
        </a:spcBef>
        <a:spcAft>
          <a:spcPct val="0"/>
        </a:spcAft>
        <a:defRPr sz="1050">
          <a:solidFill>
            <a:srgbClr val="000000"/>
          </a:solidFill>
          <a:latin typeface="Arial" charset="0"/>
          <a:ea typeface="ＭＳ Ｐゴシック" pitchFamily="34" charset="-128"/>
          <a:cs typeface="Arial" charset="0"/>
          <a:sym typeface="Arial" panose="020B0604020202020204" pitchFamily="34" charset="0"/>
        </a:defRPr>
      </a:lvl3pPr>
      <a:lvl4pPr algn="l" rtl="0" eaLnBrk="0" fontAlgn="base" hangingPunct="0">
        <a:spcBef>
          <a:spcPct val="0"/>
        </a:spcBef>
        <a:spcAft>
          <a:spcPct val="0"/>
        </a:spcAft>
        <a:defRPr sz="1050">
          <a:solidFill>
            <a:srgbClr val="000000"/>
          </a:solidFill>
          <a:latin typeface="Arial" charset="0"/>
          <a:ea typeface="ＭＳ Ｐゴシック" pitchFamily="34" charset="-128"/>
          <a:cs typeface="Arial" charset="0"/>
          <a:sym typeface="Arial" panose="020B0604020202020204" pitchFamily="34" charset="0"/>
        </a:defRPr>
      </a:lvl4pPr>
      <a:lvl5pPr algn="l" rtl="0" eaLnBrk="0" fontAlgn="base" hangingPunct="0">
        <a:spcBef>
          <a:spcPct val="0"/>
        </a:spcBef>
        <a:spcAft>
          <a:spcPct val="0"/>
        </a:spcAft>
        <a:defRPr sz="1050">
          <a:solidFill>
            <a:srgbClr val="000000"/>
          </a:solidFill>
          <a:latin typeface="Arial" charset="0"/>
          <a:ea typeface="ＭＳ Ｐゴシック" pitchFamily="34" charset="-128"/>
          <a:cs typeface="Arial" charset="0"/>
          <a:sym typeface="Arial" panose="020B0604020202020204" pitchFamily="34" charset="0"/>
        </a:defRPr>
      </a:lvl5pPr>
      <a:lvl6pPr marL="3429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6pPr>
      <a:lvl7pPr marL="6858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7pPr>
      <a:lvl8pPr marL="10287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8pPr>
      <a:lvl9pPr marL="13716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257175" indent="-257175" algn="l" rtl="0" eaLnBrk="0" fontAlgn="base" hangingPunct="0">
        <a:spcBef>
          <a:spcPct val="0"/>
        </a:spcBef>
        <a:spcAft>
          <a:spcPct val="0"/>
        </a:spcAft>
        <a:defRPr sz="1050">
          <a:solidFill>
            <a:srgbClr val="000000"/>
          </a:solidFill>
          <a:latin typeface="Gill Sans"/>
          <a:ea typeface="Arial"/>
          <a:cs typeface="Gill Sans"/>
          <a:sym typeface="Arial" panose="020B0604020202020204" pitchFamily="34" charset="0"/>
        </a:defRPr>
      </a:lvl1pPr>
      <a:lvl2pPr marL="557213" lvl="1" indent="-214313"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2pPr>
      <a:lvl3pPr marL="857250" lvl="2"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3pPr>
      <a:lvl4pPr marL="1200150" lvl="3"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4pPr>
      <a:lvl5pPr marL="1543050" lvl="4"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hape 6">
            <a:extLst>
              <a:ext uri="{FF2B5EF4-FFF2-40B4-BE49-F238E27FC236}">
                <a16:creationId xmlns="" xmlns:a16="http://schemas.microsoft.com/office/drawing/2014/main" id="{08069362-D22F-4EB9-87AD-1B2EF9862E5B}"/>
              </a:ext>
            </a:extLst>
          </p:cNvPr>
          <p:cNvSpPr txBox="1">
            <a:spLocks noGrp="1"/>
          </p:cNvSpPr>
          <p:nvPr>
            <p:ph type="title"/>
          </p:nvPr>
        </p:nvSpPr>
        <p:spPr bwMode="auto">
          <a:xfrm>
            <a:off x="1146175" y="529829"/>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4099" name="Shape 7">
            <a:extLst>
              <a:ext uri="{FF2B5EF4-FFF2-40B4-BE49-F238E27FC236}">
                <a16:creationId xmlns="" xmlns:a16="http://schemas.microsoft.com/office/drawing/2014/main" id="{B940AA8E-051C-4EAD-9626-D4A41AE626FD}"/>
              </a:ext>
            </a:extLst>
          </p:cNvPr>
          <p:cNvSpPr txBox="1">
            <a:spLocks noGrp="1"/>
          </p:cNvSpPr>
          <p:nvPr>
            <p:ph type="body" idx="1"/>
          </p:nvPr>
        </p:nvSpPr>
        <p:spPr bwMode="auto">
          <a:xfrm>
            <a:off x="1146176" y="1766887"/>
            <a:ext cx="7540625" cy="315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91378530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750">
          <a:solidFill>
            <a:srgbClr val="000000"/>
          </a:solidFill>
          <a:latin typeface="Arial"/>
          <a:ea typeface="ＭＳ Ｐゴシック" pitchFamily="34" charset="-128"/>
          <a:cs typeface="Arial"/>
          <a:sym typeface="Arial" panose="020B0604020202020204" pitchFamily="34" charset="0"/>
        </a:defRPr>
      </a:lvl1pPr>
      <a:lvl2pPr algn="l" rtl="0" eaLnBrk="0" fontAlgn="base" hangingPunct="0">
        <a:spcBef>
          <a:spcPct val="0"/>
        </a:spcBef>
        <a:spcAft>
          <a:spcPct val="0"/>
        </a:spcAft>
        <a:defRPr sz="750">
          <a:solidFill>
            <a:srgbClr val="000000"/>
          </a:solidFill>
          <a:latin typeface="Arial" charset="0"/>
          <a:ea typeface="ＭＳ Ｐゴシック" pitchFamily="34" charset="-128"/>
          <a:cs typeface="Arial" charset="0"/>
          <a:sym typeface="Arial" panose="020B0604020202020204" pitchFamily="34" charset="0"/>
        </a:defRPr>
      </a:lvl2pPr>
      <a:lvl3pPr algn="l" rtl="0" eaLnBrk="0" fontAlgn="base" hangingPunct="0">
        <a:spcBef>
          <a:spcPct val="0"/>
        </a:spcBef>
        <a:spcAft>
          <a:spcPct val="0"/>
        </a:spcAft>
        <a:defRPr sz="750">
          <a:solidFill>
            <a:srgbClr val="000000"/>
          </a:solidFill>
          <a:latin typeface="Arial" charset="0"/>
          <a:ea typeface="ＭＳ Ｐゴシック" pitchFamily="34" charset="-128"/>
          <a:cs typeface="Arial" charset="0"/>
          <a:sym typeface="Arial" panose="020B0604020202020204" pitchFamily="34" charset="0"/>
        </a:defRPr>
      </a:lvl3pPr>
      <a:lvl4pPr algn="l" rtl="0" eaLnBrk="0" fontAlgn="base" hangingPunct="0">
        <a:spcBef>
          <a:spcPct val="0"/>
        </a:spcBef>
        <a:spcAft>
          <a:spcPct val="0"/>
        </a:spcAft>
        <a:defRPr sz="750">
          <a:solidFill>
            <a:srgbClr val="000000"/>
          </a:solidFill>
          <a:latin typeface="Arial" charset="0"/>
          <a:ea typeface="ＭＳ Ｐゴシック" pitchFamily="34" charset="-128"/>
          <a:cs typeface="Arial" charset="0"/>
          <a:sym typeface="Arial" panose="020B0604020202020204" pitchFamily="34" charset="0"/>
        </a:defRPr>
      </a:lvl4pPr>
      <a:lvl5pPr algn="l" rtl="0" eaLnBrk="0" fontAlgn="base" hangingPunct="0">
        <a:spcBef>
          <a:spcPct val="0"/>
        </a:spcBef>
        <a:spcAft>
          <a:spcPct val="0"/>
        </a:spcAft>
        <a:defRPr sz="750">
          <a:solidFill>
            <a:srgbClr val="000000"/>
          </a:solidFill>
          <a:latin typeface="Arial" charset="0"/>
          <a:ea typeface="ＭＳ Ｐゴシック" pitchFamily="34" charset="-128"/>
          <a:cs typeface="Arial" charset="0"/>
          <a:sym typeface="Arial" panose="020B0604020202020204" pitchFamily="34" charset="0"/>
        </a:defRPr>
      </a:lvl5pPr>
      <a:lvl6pPr marL="257169" algn="l" rtl="0" eaLnBrk="1" fontAlgn="base" hangingPunct="1">
        <a:spcBef>
          <a:spcPct val="0"/>
        </a:spcBef>
        <a:spcAft>
          <a:spcPct val="0"/>
        </a:spcAft>
        <a:defRPr sz="788">
          <a:solidFill>
            <a:srgbClr val="000000"/>
          </a:solidFill>
          <a:latin typeface="Arial" charset="0"/>
          <a:ea typeface="ＭＳ Ｐゴシック" charset="0"/>
          <a:cs typeface="Arial" charset="0"/>
          <a:sym typeface="Arial" charset="0"/>
        </a:defRPr>
      </a:lvl6pPr>
      <a:lvl7pPr marL="514337" algn="l" rtl="0" eaLnBrk="1" fontAlgn="base" hangingPunct="1">
        <a:spcBef>
          <a:spcPct val="0"/>
        </a:spcBef>
        <a:spcAft>
          <a:spcPct val="0"/>
        </a:spcAft>
        <a:defRPr sz="788">
          <a:solidFill>
            <a:srgbClr val="000000"/>
          </a:solidFill>
          <a:latin typeface="Arial" charset="0"/>
          <a:ea typeface="ＭＳ Ｐゴシック" charset="0"/>
          <a:cs typeface="Arial" charset="0"/>
          <a:sym typeface="Arial" charset="0"/>
        </a:defRPr>
      </a:lvl7pPr>
      <a:lvl8pPr marL="771506" algn="l" rtl="0" eaLnBrk="1" fontAlgn="base" hangingPunct="1">
        <a:spcBef>
          <a:spcPct val="0"/>
        </a:spcBef>
        <a:spcAft>
          <a:spcPct val="0"/>
        </a:spcAft>
        <a:defRPr sz="788">
          <a:solidFill>
            <a:srgbClr val="000000"/>
          </a:solidFill>
          <a:latin typeface="Arial" charset="0"/>
          <a:ea typeface="ＭＳ Ｐゴシック" charset="0"/>
          <a:cs typeface="Arial" charset="0"/>
          <a:sym typeface="Arial" charset="0"/>
        </a:defRPr>
      </a:lvl8pPr>
      <a:lvl9pPr marL="1028675" algn="l" rtl="0" eaLnBrk="1" fontAlgn="base" hangingPunct="1">
        <a:spcBef>
          <a:spcPct val="0"/>
        </a:spcBef>
        <a:spcAft>
          <a:spcPct val="0"/>
        </a:spcAft>
        <a:defRPr sz="788">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191691" indent="-191691" algn="l" rtl="0" eaLnBrk="0" fontAlgn="base" hangingPunct="0">
        <a:spcBef>
          <a:spcPct val="0"/>
        </a:spcBef>
        <a:spcAft>
          <a:spcPct val="0"/>
        </a:spcAft>
        <a:defRPr sz="750">
          <a:solidFill>
            <a:srgbClr val="000000"/>
          </a:solidFill>
          <a:latin typeface="Gill Sans MT"/>
          <a:ea typeface="Arial"/>
          <a:cs typeface="Gill Sans MT"/>
          <a:sym typeface="Arial" panose="020B0604020202020204" pitchFamily="34" charset="0"/>
        </a:defRPr>
      </a:lvl1pPr>
      <a:lvl2pPr marL="416719" lvl="1" indent="-159544" algn="l" rtl="0" eaLnBrk="0" fontAlgn="base" hangingPunct="0">
        <a:spcBef>
          <a:spcPct val="0"/>
        </a:spcBef>
        <a:spcAft>
          <a:spcPct val="0"/>
        </a:spcAft>
        <a:defRPr sz="750">
          <a:solidFill>
            <a:srgbClr val="000000"/>
          </a:solidFill>
          <a:latin typeface="Arial"/>
          <a:ea typeface="Arial"/>
          <a:cs typeface="Arial"/>
          <a:sym typeface="Arial" panose="020B0604020202020204" pitchFamily="34" charset="0"/>
        </a:defRPr>
      </a:lvl2pPr>
      <a:lvl3pPr marL="641747" lvl="2" indent="-127397" algn="l" rtl="0" eaLnBrk="0" fontAlgn="base" hangingPunct="0">
        <a:spcBef>
          <a:spcPct val="0"/>
        </a:spcBef>
        <a:spcAft>
          <a:spcPct val="0"/>
        </a:spcAft>
        <a:defRPr sz="750">
          <a:solidFill>
            <a:srgbClr val="000000"/>
          </a:solidFill>
          <a:latin typeface="Arial"/>
          <a:ea typeface="Arial"/>
          <a:cs typeface="Arial"/>
          <a:sym typeface="Arial" panose="020B0604020202020204" pitchFamily="34" charset="0"/>
        </a:defRPr>
      </a:lvl3pPr>
      <a:lvl4pPr marL="898922" lvl="3" indent="-127397" algn="l" rtl="0" eaLnBrk="0" fontAlgn="base" hangingPunct="0">
        <a:spcBef>
          <a:spcPct val="0"/>
        </a:spcBef>
        <a:spcAft>
          <a:spcPct val="0"/>
        </a:spcAft>
        <a:defRPr sz="750">
          <a:solidFill>
            <a:srgbClr val="000000"/>
          </a:solidFill>
          <a:latin typeface="Arial"/>
          <a:ea typeface="Arial"/>
          <a:cs typeface="Arial"/>
          <a:sym typeface="Arial" panose="020B0604020202020204" pitchFamily="34" charset="0"/>
        </a:defRPr>
      </a:lvl4pPr>
      <a:lvl5pPr marL="1156097" lvl="4" indent="-127397" algn="l" rtl="0" eaLnBrk="0" fontAlgn="base" hangingPunct="0">
        <a:spcBef>
          <a:spcPct val="0"/>
        </a:spcBef>
        <a:spcAft>
          <a:spcPct val="0"/>
        </a:spcAft>
        <a:defRPr sz="75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 xmlns:a16="http://schemas.microsoft.com/office/drawing/2014/main" id="{AF3993D5-4F50-4106-AF1A-0881EB8FDB7D}"/>
              </a:ext>
            </a:extLst>
          </p:cNvPr>
          <p:cNvSpPr txBox="1">
            <a:spLocks noGrp="1"/>
          </p:cNvSpPr>
          <p:nvPr>
            <p:ph type="title"/>
          </p:nvPr>
        </p:nvSpPr>
        <p:spPr bwMode="auto">
          <a:xfrm>
            <a:off x="1146175" y="529829"/>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 xmlns:a16="http://schemas.microsoft.com/office/drawing/2014/main" id="{95134F49-84BB-42F0-85BA-6A5C940B4FAE}"/>
              </a:ext>
            </a:extLst>
          </p:cNvPr>
          <p:cNvSpPr txBox="1">
            <a:spLocks noGrp="1"/>
          </p:cNvSpPr>
          <p:nvPr>
            <p:ph type="body" idx="1"/>
          </p:nvPr>
        </p:nvSpPr>
        <p:spPr bwMode="auto">
          <a:xfrm>
            <a:off x="1146176" y="1766887"/>
            <a:ext cx="7540625" cy="315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4100" name="TextBox 11">
            <a:extLst>
              <a:ext uri="{FF2B5EF4-FFF2-40B4-BE49-F238E27FC236}">
                <a16:creationId xmlns="" xmlns:a16="http://schemas.microsoft.com/office/drawing/2014/main" id="{3D38323F-B4FB-4239-8691-BDBFEE67C013}"/>
              </a:ext>
            </a:extLst>
          </p:cNvPr>
          <p:cNvSpPr txBox="1">
            <a:spLocks noChangeArrowheads="1"/>
          </p:cNvSpPr>
          <p:nvPr userDrawn="1"/>
        </p:nvSpPr>
        <p:spPr bwMode="auto">
          <a:xfrm>
            <a:off x="8771111" y="4870848"/>
            <a:ext cx="568325" cy="253916"/>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685800" eaLnBrk="1" hangingPunct="1">
              <a:defRPr/>
            </a:pPr>
            <a:fld id="{DD71ECDE-E64F-45D3-8CB7-2AFD343449E8}" type="slidenum">
              <a:rPr lang="en-US" altLang="en-US" sz="1050" b="1" smtClean="0">
                <a:solidFill>
                  <a:srgbClr val="85859C"/>
                </a:solidFill>
                <a:latin typeface="Gill Sans MT" panose="020B0502020104020203" pitchFamily="34" charset="0"/>
                <a:sym typeface="Arial" panose="020B0604020202020204" pitchFamily="34" charset="0"/>
              </a:rPr>
              <a:pPr defTabSz="685800" eaLnBrk="1" hangingPunct="1">
                <a:defRPr/>
              </a:pPr>
              <a:t>‹#›</a:t>
            </a:fld>
            <a:endParaRPr lang="en-US" altLang="en-US" sz="1050" b="1" dirty="0">
              <a:solidFill>
                <a:srgbClr val="85859C"/>
              </a:solidFill>
              <a:latin typeface="Calibri" panose="020F0502020204030204" pitchFamily="34" charset="0"/>
              <a:sym typeface="Arial" panose="020B0604020202020204" pitchFamily="34" charset="0"/>
            </a:endParaRPr>
          </a:p>
        </p:txBody>
      </p:sp>
      <p:sp>
        <p:nvSpPr>
          <p:cNvPr id="4101" name="Rectangle 4">
            <a:extLst>
              <a:ext uri="{FF2B5EF4-FFF2-40B4-BE49-F238E27FC236}">
                <a16:creationId xmlns="" xmlns:a16="http://schemas.microsoft.com/office/drawing/2014/main" id="{2A5C8367-C687-4012-A3A6-E8389A805B1B}"/>
              </a:ext>
            </a:extLst>
          </p:cNvPr>
          <p:cNvSpPr>
            <a:spLocks noChangeAspect="1"/>
          </p:cNvSpPr>
          <p:nvPr userDrawn="1"/>
        </p:nvSpPr>
        <p:spPr bwMode="auto">
          <a:xfrm>
            <a:off x="907464" y="4878680"/>
            <a:ext cx="357187" cy="438582"/>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685800" eaLnBrk="1" hangingPunct="1">
              <a:defRPr/>
            </a:pPr>
            <a:r>
              <a:rPr lang="en-US" altLang="en-US" sz="1125" b="1" dirty="0">
                <a:solidFill>
                  <a:srgbClr val="3D8C62"/>
                </a:solidFill>
                <a:cs typeface="Arial" pitchFamily="34" charset="0"/>
                <a:sym typeface="Arial" pitchFamily="34" charset="0"/>
              </a:rPr>
              <a:t> </a:t>
            </a:r>
            <a:r>
              <a:rPr lang="en-US" altLang="en-US" sz="750" dirty="0">
                <a:solidFill>
                  <a:srgbClr val="85859C"/>
                </a:solidFill>
                <a:latin typeface="Calibri" pitchFamily="34" charset="0"/>
                <a:cs typeface="Arial" pitchFamily="34" charset="0"/>
                <a:sym typeface="Arial" pitchFamily="34" charset="0"/>
              </a:rPr>
              <a:t>©</a:t>
            </a:r>
            <a:endParaRPr lang="en-US" altLang="en-US" sz="750" dirty="0">
              <a:solidFill>
                <a:srgbClr val="40404F"/>
              </a:solidFill>
              <a:latin typeface="Calibri" pitchFamily="34" charset="0"/>
              <a:cs typeface="Arial" pitchFamily="34" charset="0"/>
              <a:sym typeface="Arial" pitchFamily="34" charset="0"/>
            </a:endParaRPr>
          </a:p>
          <a:p>
            <a:pPr defTabSz="685800" eaLnBrk="1" hangingPunct="1">
              <a:defRPr/>
            </a:pPr>
            <a:endParaRPr lang="en-US" altLang="en-US" sz="1125" b="1" dirty="0">
              <a:solidFill>
                <a:srgbClr val="3D8C62"/>
              </a:solidFill>
              <a:cs typeface="Arial" pitchFamily="34" charset="0"/>
              <a:sym typeface="Arial" pitchFamily="34" charset="0"/>
            </a:endParaRPr>
          </a:p>
        </p:txBody>
      </p:sp>
      <p:pic>
        <p:nvPicPr>
          <p:cNvPr id="3078" name="Picture 3">
            <a:extLst>
              <a:ext uri="{FF2B5EF4-FFF2-40B4-BE49-F238E27FC236}">
                <a16:creationId xmlns="" xmlns:a16="http://schemas.microsoft.com/office/drawing/2014/main" id="{CCDFB17F-6D47-4F28-A142-CD6892EBA07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4639" y="4772026"/>
            <a:ext cx="745952"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6">
            <a:extLst>
              <a:ext uri="{FF2B5EF4-FFF2-40B4-BE49-F238E27FC236}">
                <a16:creationId xmlns="" xmlns:a16="http://schemas.microsoft.com/office/drawing/2014/main" id="{C5E54EEF-34AF-4AC4-B46A-5B49317297C9}"/>
              </a:ext>
            </a:extLst>
          </p:cNvPr>
          <p:cNvSpPr txBox="1">
            <a:spLocks noChangeArrowheads="1"/>
          </p:cNvSpPr>
          <p:nvPr userDrawn="1"/>
        </p:nvSpPr>
        <p:spPr bwMode="auto">
          <a:xfrm>
            <a:off x="3962400" y="4914900"/>
            <a:ext cx="1866900" cy="196208"/>
          </a:xfrm>
          <a:prstGeom prst="rect">
            <a:avLst/>
          </a:prstGeom>
          <a:noFill/>
          <a:ln>
            <a:noFill/>
          </a:ln>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85800" eaLnBrk="1" hangingPunct="1">
              <a:defRPr/>
            </a:pPr>
            <a:r>
              <a:rPr lang="en-US" altLang="en-US" sz="675" b="1">
                <a:solidFill>
                  <a:srgbClr val="94BF6E"/>
                </a:solidFill>
                <a:latin typeface="Gill Sans MT" pitchFamily="34" charset="0"/>
                <a:cs typeface="Arial" pitchFamily="34" charset="0"/>
                <a:sym typeface="Arial" pitchFamily="34" charset="0"/>
              </a:rPr>
              <a:t>www.attendanceworks.org</a:t>
            </a:r>
          </a:p>
        </p:txBody>
      </p:sp>
    </p:spTree>
    <p:extLst>
      <p:ext uri="{BB962C8B-B14F-4D97-AF65-F5344CB8AC3E}">
        <p14:creationId xmlns:p14="http://schemas.microsoft.com/office/powerpoint/2010/main" val="1861914416"/>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ＭＳ Ｐゴシック" charset="0"/>
          <a:cs typeface="Arial"/>
          <a:sym typeface="Arial" panose="020B0604020202020204" pitchFamily="34" charset="0"/>
        </a:defRPr>
      </a:lvl1pPr>
      <a:lvl2pPr algn="l" rtl="0" eaLnBrk="0" fontAlgn="base" hangingPunct="0">
        <a:spcBef>
          <a:spcPct val="0"/>
        </a:spcBef>
        <a:spcAft>
          <a:spcPct val="0"/>
        </a:spcAft>
        <a:defRPr sz="1050">
          <a:solidFill>
            <a:srgbClr val="000000"/>
          </a:solidFill>
          <a:latin typeface="Arial" charset="0"/>
          <a:ea typeface="ＭＳ Ｐゴシック" charset="0"/>
          <a:cs typeface="Arial" charset="0"/>
          <a:sym typeface="Arial" panose="020B0604020202020204" pitchFamily="34" charset="0"/>
        </a:defRPr>
      </a:lvl2pPr>
      <a:lvl3pPr algn="l" rtl="0" eaLnBrk="0" fontAlgn="base" hangingPunct="0">
        <a:spcBef>
          <a:spcPct val="0"/>
        </a:spcBef>
        <a:spcAft>
          <a:spcPct val="0"/>
        </a:spcAft>
        <a:defRPr sz="1050">
          <a:solidFill>
            <a:srgbClr val="000000"/>
          </a:solidFill>
          <a:latin typeface="Arial" charset="0"/>
          <a:ea typeface="ＭＳ Ｐゴシック" charset="0"/>
          <a:cs typeface="Arial" charset="0"/>
          <a:sym typeface="Arial" panose="020B0604020202020204" pitchFamily="34" charset="0"/>
        </a:defRPr>
      </a:lvl3pPr>
      <a:lvl4pPr algn="l" rtl="0" eaLnBrk="0" fontAlgn="base" hangingPunct="0">
        <a:spcBef>
          <a:spcPct val="0"/>
        </a:spcBef>
        <a:spcAft>
          <a:spcPct val="0"/>
        </a:spcAft>
        <a:defRPr sz="1050">
          <a:solidFill>
            <a:srgbClr val="000000"/>
          </a:solidFill>
          <a:latin typeface="Arial" charset="0"/>
          <a:ea typeface="ＭＳ Ｐゴシック" charset="0"/>
          <a:cs typeface="Arial" charset="0"/>
          <a:sym typeface="Arial" panose="020B0604020202020204" pitchFamily="34" charset="0"/>
        </a:defRPr>
      </a:lvl4pPr>
      <a:lvl5pPr algn="l" rtl="0" eaLnBrk="0" fontAlgn="base" hangingPunct="0">
        <a:spcBef>
          <a:spcPct val="0"/>
        </a:spcBef>
        <a:spcAft>
          <a:spcPct val="0"/>
        </a:spcAft>
        <a:defRPr sz="1050">
          <a:solidFill>
            <a:srgbClr val="000000"/>
          </a:solidFill>
          <a:latin typeface="Arial" charset="0"/>
          <a:ea typeface="ＭＳ Ｐゴシック" charset="0"/>
          <a:cs typeface="Arial" charset="0"/>
          <a:sym typeface="Arial" panose="020B0604020202020204" pitchFamily="34" charset="0"/>
        </a:defRPr>
      </a:lvl5pPr>
      <a:lvl6pPr marL="3429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6pPr>
      <a:lvl7pPr marL="6858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7pPr>
      <a:lvl8pPr marL="10287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8pPr>
      <a:lvl9pPr marL="13716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257175" indent="-257175" algn="l" rtl="0" eaLnBrk="0" fontAlgn="base" hangingPunct="0">
        <a:spcBef>
          <a:spcPct val="0"/>
        </a:spcBef>
        <a:spcAft>
          <a:spcPct val="0"/>
        </a:spcAft>
        <a:defRPr sz="1050">
          <a:solidFill>
            <a:srgbClr val="000000"/>
          </a:solidFill>
          <a:latin typeface="Gill Sans MT"/>
          <a:ea typeface="Arial"/>
          <a:cs typeface="Gill Sans MT"/>
          <a:sym typeface="Arial" panose="020B0604020202020204" pitchFamily="34" charset="0"/>
        </a:defRPr>
      </a:lvl1pPr>
      <a:lvl2pPr marL="557213" lvl="1" indent="-214313"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2pPr>
      <a:lvl3pPr marL="857250" lvl="2"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3pPr>
      <a:lvl4pPr marL="1200150" lvl="3"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4pPr>
      <a:lvl5pPr marL="1543050" lvl="4"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11/15/2019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579276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6">
            <a:extLst>
              <a:ext uri="{FF2B5EF4-FFF2-40B4-BE49-F238E27FC236}">
                <a16:creationId xmlns="" xmlns:a16="http://schemas.microsoft.com/office/drawing/2014/main" id="{F7E40F0F-1592-4B8F-941C-733427CB96E0}"/>
              </a:ext>
            </a:extLst>
          </p:cNvPr>
          <p:cNvSpPr txBox="1">
            <a:spLocks noGrp="1"/>
          </p:cNvSpPr>
          <p:nvPr>
            <p:ph type="title"/>
          </p:nvPr>
        </p:nvSpPr>
        <p:spPr bwMode="auto">
          <a:xfrm>
            <a:off x="1146175" y="529829"/>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8195" name="Shape 7">
            <a:extLst>
              <a:ext uri="{FF2B5EF4-FFF2-40B4-BE49-F238E27FC236}">
                <a16:creationId xmlns="" xmlns:a16="http://schemas.microsoft.com/office/drawing/2014/main" id="{4BE54E1D-32A5-4F28-A8F4-4CDACB1BDF4C}"/>
              </a:ext>
            </a:extLst>
          </p:cNvPr>
          <p:cNvSpPr txBox="1">
            <a:spLocks noGrp="1"/>
          </p:cNvSpPr>
          <p:nvPr>
            <p:ph type="body" idx="1"/>
          </p:nvPr>
        </p:nvSpPr>
        <p:spPr bwMode="auto">
          <a:xfrm>
            <a:off x="1146176" y="1766887"/>
            <a:ext cx="7540625" cy="315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25131632"/>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ＭＳ Ｐゴシック" pitchFamily="34" charset="-128"/>
          <a:cs typeface="Arial"/>
          <a:sym typeface="Arial" panose="020B0604020202020204" pitchFamily="34" charset="0"/>
        </a:defRPr>
      </a:lvl1pPr>
      <a:lvl2pPr algn="l" rtl="0" eaLnBrk="0" fontAlgn="base" hangingPunct="0">
        <a:spcBef>
          <a:spcPct val="0"/>
        </a:spcBef>
        <a:spcAft>
          <a:spcPct val="0"/>
        </a:spcAft>
        <a:defRPr sz="1050">
          <a:solidFill>
            <a:srgbClr val="000000"/>
          </a:solidFill>
          <a:latin typeface="Arial" charset="0"/>
          <a:ea typeface="ＭＳ Ｐゴシック" pitchFamily="34" charset="-128"/>
          <a:cs typeface="Arial" charset="0"/>
          <a:sym typeface="Arial" panose="020B0604020202020204" pitchFamily="34" charset="0"/>
        </a:defRPr>
      </a:lvl2pPr>
      <a:lvl3pPr algn="l" rtl="0" eaLnBrk="0" fontAlgn="base" hangingPunct="0">
        <a:spcBef>
          <a:spcPct val="0"/>
        </a:spcBef>
        <a:spcAft>
          <a:spcPct val="0"/>
        </a:spcAft>
        <a:defRPr sz="1050">
          <a:solidFill>
            <a:srgbClr val="000000"/>
          </a:solidFill>
          <a:latin typeface="Arial" charset="0"/>
          <a:ea typeface="ＭＳ Ｐゴシック" pitchFamily="34" charset="-128"/>
          <a:cs typeface="Arial" charset="0"/>
          <a:sym typeface="Arial" panose="020B0604020202020204" pitchFamily="34" charset="0"/>
        </a:defRPr>
      </a:lvl3pPr>
      <a:lvl4pPr algn="l" rtl="0" eaLnBrk="0" fontAlgn="base" hangingPunct="0">
        <a:spcBef>
          <a:spcPct val="0"/>
        </a:spcBef>
        <a:spcAft>
          <a:spcPct val="0"/>
        </a:spcAft>
        <a:defRPr sz="1050">
          <a:solidFill>
            <a:srgbClr val="000000"/>
          </a:solidFill>
          <a:latin typeface="Arial" charset="0"/>
          <a:ea typeface="ＭＳ Ｐゴシック" pitchFamily="34" charset="-128"/>
          <a:cs typeface="Arial" charset="0"/>
          <a:sym typeface="Arial" panose="020B0604020202020204" pitchFamily="34" charset="0"/>
        </a:defRPr>
      </a:lvl4pPr>
      <a:lvl5pPr algn="l" rtl="0" eaLnBrk="0" fontAlgn="base" hangingPunct="0">
        <a:spcBef>
          <a:spcPct val="0"/>
        </a:spcBef>
        <a:spcAft>
          <a:spcPct val="0"/>
        </a:spcAft>
        <a:defRPr sz="1050">
          <a:solidFill>
            <a:srgbClr val="000000"/>
          </a:solidFill>
          <a:latin typeface="Arial" charset="0"/>
          <a:ea typeface="ＭＳ Ｐゴシック" pitchFamily="34" charset="-128"/>
          <a:cs typeface="Arial" charset="0"/>
          <a:sym typeface="Arial" panose="020B0604020202020204" pitchFamily="34" charset="0"/>
        </a:defRPr>
      </a:lvl5pPr>
      <a:lvl6pPr marL="3429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6pPr>
      <a:lvl7pPr marL="6858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7pPr>
      <a:lvl8pPr marL="10287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8pPr>
      <a:lvl9pPr marL="1371600" algn="l" rtl="0" eaLnBrk="1" fontAlgn="base" hangingPunct="1">
        <a:spcBef>
          <a:spcPct val="0"/>
        </a:spcBef>
        <a:spcAft>
          <a:spcPct val="0"/>
        </a:spcAft>
        <a:defRPr sz="105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257175" indent="-257175" algn="l" rtl="0" eaLnBrk="0" fontAlgn="base" hangingPunct="0">
        <a:spcBef>
          <a:spcPct val="0"/>
        </a:spcBef>
        <a:spcAft>
          <a:spcPct val="0"/>
        </a:spcAft>
        <a:defRPr sz="1050">
          <a:solidFill>
            <a:srgbClr val="000000"/>
          </a:solidFill>
          <a:latin typeface="Gill Sans"/>
          <a:ea typeface="Arial"/>
          <a:cs typeface="Gill Sans"/>
          <a:sym typeface="Arial" panose="020B0604020202020204" pitchFamily="34" charset="0"/>
        </a:defRPr>
      </a:lvl1pPr>
      <a:lvl2pPr marL="557213" lvl="1" indent="-214313"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2pPr>
      <a:lvl3pPr marL="857250" lvl="2"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3pPr>
      <a:lvl4pPr marL="1200150" lvl="3"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4pPr>
      <a:lvl5pPr marL="1543050" lvl="4" indent="-171450"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SchoolHealth@aap.org" TargetMode="External"/><Relationship Id="rId2" Type="http://schemas.openxmlformats.org/officeDocument/2006/relationships/hyperlink" Target="https://services.aap.org/en/community/aap-councils/council-on-school-healt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amiltonproject.org/charts/chronic_absence_across_the_united_states"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dq.cde.ca.gov/dataquest" TargetMode="External"/><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23.png"/><Relationship Id="rId5" Type="http://schemas.openxmlformats.org/officeDocument/2006/relationships/hyperlink" Target="https://www.caschooldashboard.org/"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hyperlink" Target="http://pediatrics.aappublications.org/content/early/2019/01/24/peds.2018-364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tmp"/></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ervices.aap.org/en/community/aap-councils/council-on-school-health/" TargetMode="External"/><Relationship Id="rId2" Type="http://schemas.openxmlformats.org/officeDocument/2006/relationships/hyperlink" Target="mailto:SchoolHealth@aap.org" TargetMode="External"/><Relationship Id="rId1" Type="http://schemas.openxmlformats.org/officeDocument/2006/relationships/slideLayout" Target="../slideLayouts/slideLayout2.xml"/><Relationship Id="rId6" Type="http://schemas.openxmlformats.org/officeDocument/2006/relationships/hyperlink" Target="https://healthyschoolscampaign.org/chronic-absenteeism/" TargetMode="External"/><Relationship Id="rId5" Type="http://schemas.openxmlformats.org/officeDocument/2006/relationships/hyperlink" Target="http://attendanceworks.org/" TargetMode="External"/><Relationship Id="rId4" Type="http://schemas.openxmlformats.org/officeDocument/2006/relationships/hyperlink" Target="http://pediatrics.aappublications.org/content/early/2019/01/24/peds.2018-364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6812"/>
            <a:ext cx="7772400" cy="2523768"/>
          </a:xfrm>
        </p:spPr>
        <p:txBody>
          <a:bodyPr/>
          <a:lstStyle/>
          <a:p>
            <a:r>
              <a:rPr lang="en-US" sz="4400" b="1" dirty="0"/>
              <a:t>Improving Children’s Health By Attending to Attendance </a:t>
            </a:r>
            <a:r>
              <a:rPr lang="en-US" b="1" dirty="0"/>
              <a:t> </a:t>
            </a:r>
            <a:br>
              <a:rPr lang="en-US" b="1" dirty="0"/>
            </a:br>
            <a:endParaRPr lang="en-US" b="1" dirty="0"/>
          </a:p>
        </p:txBody>
      </p:sp>
      <p:sp>
        <p:nvSpPr>
          <p:cNvPr id="4" name="Rectangle 3"/>
          <p:cNvSpPr/>
          <p:nvPr/>
        </p:nvSpPr>
        <p:spPr>
          <a:xfrm>
            <a:off x="899334" y="4237192"/>
            <a:ext cx="1714490" cy="369332"/>
          </a:xfrm>
          <a:prstGeom prst="rect">
            <a:avLst/>
          </a:prstGeom>
        </p:spPr>
        <p:txBody>
          <a:bodyPr wrap="square">
            <a:spAutoFit/>
          </a:bodyPr>
          <a:lstStyle/>
          <a:p>
            <a:r>
              <a:rPr lang="en-US" b="1" dirty="0">
                <a:solidFill>
                  <a:schemeClr val="tx1">
                    <a:lumMod val="95000"/>
                    <a:lumOff val="5000"/>
                  </a:schemeClr>
                </a:solidFill>
              </a:rPr>
              <a:t>SAMPLE PHOTO</a:t>
            </a:r>
            <a:endParaRPr lang="en-US" dirty="0">
              <a:solidFill>
                <a:schemeClr val="tx1">
                  <a:lumMod val="95000"/>
                  <a:lumOff val="5000"/>
                </a:schemeClr>
              </a:solidFill>
            </a:endParaRPr>
          </a:p>
        </p:txBody>
      </p:sp>
      <p:pic>
        <p:nvPicPr>
          <p:cNvPr id="7" name="Picture Placeholder 6">
            <a:extLst>
              <a:ext uri="{FF2B5EF4-FFF2-40B4-BE49-F238E27FC236}">
                <a16:creationId xmlns="" xmlns:a16="http://schemas.microsoft.com/office/drawing/2014/main" id="{A38C5E7B-5197-4499-8D8E-E855B5697B83}"/>
              </a:ext>
            </a:extLst>
          </p:cNvPr>
          <p:cNvPicPr>
            <a:picLocks noGrp="1" noChangeAspect="1"/>
          </p:cNvPicPr>
          <p:nvPr>
            <p:ph type="pic" idx="1"/>
          </p:nvPr>
        </p:nvPicPr>
        <p:blipFill rotWithShape="1">
          <a:blip r:embed="rId2"/>
          <a:srcRect l="34068" t="19387" b="10280"/>
          <a:stretch/>
        </p:blipFill>
        <p:spPr>
          <a:xfrm>
            <a:off x="381252" y="3023968"/>
            <a:ext cx="2750654" cy="1958009"/>
          </a:xfrm>
          <a:prstGeom prst="rect">
            <a:avLst/>
          </a:prstGeom>
        </p:spPr>
      </p:pic>
    </p:spTree>
    <p:extLst>
      <p:ext uri="{BB962C8B-B14F-4D97-AF65-F5344CB8AC3E}">
        <p14:creationId xmlns:p14="http://schemas.microsoft.com/office/powerpoint/2010/main" val="6783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112">
            <a:extLst>
              <a:ext uri="{FF2B5EF4-FFF2-40B4-BE49-F238E27FC236}">
                <a16:creationId xmlns="" xmlns:a16="http://schemas.microsoft.com/office/drawing/2014/main" id="{826AA05A-796D-47EF-A519-082D839895FB}"/>
              </a:ext>
            </a:extLst>
          </p:cNvPr>
          <p:cNvSpPr txBox="1">
            <a:spLocks noGrp="1"/>
          </p:cNvSpPr>
          <p:nvPr>
            <p:ph type="title"/>
          </p:nvPr>
        </p:nvSpPr>
        <p:spPr>
          <a:xfrm>
            <a:off x="1132196" y="527539"/>
            <a:ext cx="3080147" cy="1032180"/>
          </a:xfrm>
        </p:spPr>
        <p:txBody>
          <a:bodyPr/>
          <a:lstStyle/>
          <a:p>
            <a:pPr eaLnBrk="1" hangingPunct="1">
              <a:spcBef>
                <a:spcPct val="0"/>
              </a:spcBef>
              <a:buClr>
                <a:srgbClr val="FFFFFF"/>
              </a:buClr>
              <a:buFont typeface="Roboto Slab"/>
              <a:buNone/>
            </a:pPr>
            <a:r>
              <a:rPr lang="en-US" altLang="en-US" sz="1800" dirty="0">
                <a:latin typeface="Rockwell" panose="02060603020205020403" pitchFamily="18" charset="0"/>
                <a:ea typeface="Roboto Slab"/>
                <a:cs typeface="Rockwell" panose="02060603020205020403" pitchFamily="18" charset="0"/>
                <a:sym typeface="Roboto Slab"/>
              </a:rPr>
              <a:t>What is Chronic Absence?</a:t>
            </a:r>
          </a:p>
        </p:txBody>
      </p:sp>
      <p:sp>
        <p:nvSpPr>
          <p:cNvPr id="60419" name="Shape 114">
            <a:extLst>
              <a:ext uri="{FF2B5EF4-FFF2-40B4-BE49-F238E27FC236}">
                <a16:creationId xmlns="" xmlns:a16="http://schemas.microsoft.com/office/drawing/2014/main" id="{B2E8266B-5408-48E6-A74A-288D4055A52E}"/>
              </a:ext>
            </a:extLst>
          </p:cNvPr>
          <p:cNvSpPr>
            <a:spLocks noChangeArrowheads="1"/>
          </p:cNvSpPr>
          <p:nvPr/>
        </p:nvSpPr>
        <p:spPr bwMode="auto">
          <a:xfrm>
            <a:off x="2720026" y="2268047"/>
            <a:ext cx="1381678" cy="1345592"/>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68569" tIns="68569" rIns="68569" bIns="68569" anchor="ctr"/>
          <a:lstStyle>
            <a:lvl1pPr>
              <a:defRPr sz="1400">
                <a:solidFill>
                  <a:srgbClr val="000000"/>
                </a:solidFill>
                <a:latin typeface="Gill Sans"/>
                <a:ea typeface="Arial" panose="020B0604020202020204" pitchFamily="34" charset="0"/>
                <a:cs typeface="Gill Sans"/>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defTabSz="685800" fontAlgn="base">
              <a:spcBef>
                <a:spcPct val="0"/>
              </a:spcBef>
              <a:spcAft>
                <a:spcPct val="0"/>
              </a:spcAft>
            </a:pPr>
            <a:r>
              <a:rPr lang="en-US" altLang="en-US" sz="1050" b="1" dirty="0">
                <a:solidFill>
                  <a:srgbClr val="18637B"/>
                </a:solidFill>
                <a:latin typeface="Rockwell" panose="02060603020205020403" pitchFamily="18" charset="0"/>
                <a:ea typeface="Nixie One"/>
                <a:cs typeface="Arial" panose="020B0604020202020204" pitchFamily="34" charset="0"/>
                <a:sym typeface="Nixie One"/>
              </a:rPr>
              <a:t>Unexcused absences</a:t>
            </a:r>
          </a:p>
        </p:txBody>
      </p:sp>
      <p:sp>
        <p:nvSpPr>
          <p:cNvPr id="116" name="Shape 116">
            <a:extLst>
              <a:ext uri="{FF2B5EF4-FFF2-40B4-BE49-F238E27FC236}">
                <a16:creationId xmlns="" xmlns:a16="http://schemas.microsoft.com/office/drawing/2014/main" id="{4F827F3B-9BA1-45E6-862E-7D5DB061094F}"/>
              </a:ext>
            </a:extLst>
          </p:cNvPr>
          <p:cNvSpPr/>
          <p:nvPr/>
        </p:nvSpPr>
        <p:spPr>
          <a:xfrm>
            <a:off x="6400906" y="1863970"/>
            <a:ext cx="2082020" cy="2035420"/>
          </a:xfrm>
          <a:prstGeom prst="ellipse">
            <a:avLst/>
          </a:prstGeom>
          <a:solidFill>
            <a:schemeClr val="bg2">
              <a:alpha val="20380"/>
            </a:schemeClr>
          </a:solidFill>
          <a:ln>
            <a:noFill/>
          </a:ln>
        </p:spPr>
        <p:txBody>
          <a:bodyPr lIns="68569" tIns="68569" rIns="68569" bIns="68569" anchor="ctr"/>
          <a:lstStyle/>
          <a:p>
            <a:pPr algn="ctr" defTabSz="685800">
              <a:defRPr/>
            </a:pPr>
            <a:r>
              <a:rPr lang="en" sz="1650" b="1" kern="0" dirty="0">
                <a:solidFill>
                  <a:srgbClr val="195751"/>
                </a:solidFill>
                <a:latin typeface="Rockwell"/>
                <a:ea typeface="Nixie One"/>
                <a:cs typeface="Rockwell"/>
                <a:sym typeface="Nixie One"/>
              </a:rPr>
              <a:t>Chronic</a:t>
            </a:r>
          </a:p>
          <a:p>
            <a:pPr algn="ctr" defTabSz="685800">
              <a:defRPr/>
            </a:pPr>
            <a:r>
              <a:rPr lang="en" sz="1650" b="1" kern="0" dirty="0">
                <a:solidFill>
                  <a:srgbClr val="195751"/>
                </a:solidFill>
                <a:latin typeface="Rockwell"/>
                <a:ea typeface="Nixie One"/>
                <a:cs typeface="Rockwell"/>
                <a:sym typeface="Nixie One"/>
              </a:rPr>
              <a:t>Absence</a:t>
            </a:r>
          </a:p>
        </p:txBody>
      </p:sp>
      <p:sp>
        <p:nvSpPr>
          <p:cNvPr id="60421" name="Shape 117">
            <a:extLst>
              <a:ext uri="{FF2B5EF4-FFF2-40B4-BE49-F238E27FC236}">
                <a16:creationId xmlns="" xmlns:a16="http://schemas.microsoft.com/office/drawing/2014/main" id="{039020BA-CFC4-41DE-870C-44111088043F}"/>
              </a:ext>
            </a:extLst>
          </p:cNvPr>
          <p:cNvSpPr>
            <a:spLocks noChangeArrowheads="1"/>
          </p:cNvSpPr>
          <p:nvPr/>
        </p:nvSpPr>
        <p:spPr bwMode="auto">
          <a:xfrm>
            <a:off x="5915726" y="2717993"/>
            <a:ext cx="449905" cy="341524"/>
          </a:xfrm>
          <a:prstGeom prst="rightArrow">
            <a:avLst>
              <a:gd name="adj1" fmla="val 50000"/>
              <a:gd name="adj2" fmla="val 49992"/>
            </a:avLst>
          </a:prstGeom>
          <a:solidFill>
            <a:srgbClr val="18637B"/>
          </a:solidFill>
          <a:ln w="9525">
            <a:solidFill>
              <a:srgbClr val="4BAA42"/>
            </a:solidFill>
            <a:round/>
            <a:headEnd/>
            <a:tailEnd/>
          </a:ln>
        </p:spPr>
        <p:txBody>
          <a:bodyPr lIns="68569" tIns="68569" rIns="68569" bIns="68569" anchor="ctr"/>
          <a:lstStyle>
            <a:lvl1pPr>
              <a:defRPr sz="1400">
                <a:solidFill>
                  <a:srgbClr val="000000"/>
                </a:solidFill>
                <a:latin typeface="Gill Sans"/>
                <a:ea typeface="Arial" panose="020B0604020202020204" pitchFamily="34" charset="0"/>
                <a:cs typeface="Gill Sans"/>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defTabSz="685800" fontAlgn="base">
              <a:spcBef>
                <a:spcPct val="0"/>
              </a:spcBef>
              <a:spcAft>
                <a:spcPct val="0"/>
              </a:spcAft>
            </a:pPr>
            <a:endParaRPr lang="en-US" altLang="en-US" sz="1050">
              <a:latin typeface="Arial" panose="020B0604020202020204" pitchFamily="34" charset="0"/>
              <a:ea typeface="ＭＳ Ｐゴシック" panose="020B0600070205080204" pitchFamily="34" charset="-128"/>
              <a:cs typeface="Arial" panose="020B0604020202020204" pitchFamily="34" charset="0"/>
            </a:endParaRPr>
          </a:p>
        </p:txBody>
      </p:sp>
      <p:sp>
        <p:nvSpPr>
          <p:cNvPr id="60422" name="Shape 118">
            <a:extLst>
              <a:ext uri="{FF2B5EF4-FFF2-40B4-BE49-F238E27FC236}">
                <a16:creationId xmlns="" xmlns:a16="http://schemas.microsoft.com/office/drawing/2014/main" id="{DF88DCDF-4101-4732-9B4D-748247FDB3EE}"/>
              </a:ext>
            </a:extLst>
          </p:cNvPr>
          <p:cNvSpPr txBox="1">
            <a:spLocks noChangeArrowheads="1"/>
          </p:cNvSpPr>
          <p:nvPr/>
        </p:nvSpPr>
        <p:spPr bwMode="auto">
          <a:xfrm>
            <a:off x="1651031" y="4128080"/>
            <a:ext cx="6393931"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lvl1pPr>
              <a:defRPr sz="1400">
                <a:solidFill>
                  <a:srgbClr val="000000"/>
                </a:solidFill>
                <a:latin typeface="Gill Sans"/>
                <a:ea typeface="Arial" panose="020B0604020202020204" pitchFamily="34" charset="0"/>
                <a:cs typeface="Gill Sans"/>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defTabSz="685800" fontAlgn="base">
              <a:lnSpc>
                <a:spcPct val="115000"/>
              </a:lnSpc>
              <a:spcBef>
                <a:spcPct val="0"/>
              </a:spcBef>
              <a:spcAft>
                <a:spcPct val="0"/>
              </a:spcAft>
              <a:buClr>
                <a:srgbClr val="40404F"/>
              </a:buClr>
              <a:buSzPct val="92000"/>
            </a:pPr>
            <a:r>
              <a:rPr lang="en-US" altLang="en-US" sz="1350" dirty="0">
                <a:solidFill>
                  <a:srgbClr val="144056"/>
                </a:solidFill>
                <a:latin typeface="Rockwell" panose="02060603020205020403" pitchFamily="18" charset="0"/>
                <a:ea typeface="Roboto Slab"/>
                <a:cs typeface="Rockwell" panose="02060603020205020403" pitchFamily="18" charset="0"/>
                <a:sym typeface="Roboto Slab"/>
              </a:rPr>
              <a:t>Chronic absence is different from </a:t>
            </a:r>
            <a:r>
              <a:rPr lang="en-US" altLang="en-US" sz="1350" b="1" dirty="0">
                <a:solidFill>
                  <a:srgbClr val="378145"/>
                </a:solidFill>
                <a:latin typeface="Rockwell" panose="02060603020205020403" pitchFamily="18" charset="0"/>
                <a:ea typeface="Roboto Slab"/>
                <a:cs typeface="Rockwell" panose="02060603020205020403" pitchFamily="18" charset="0"/>
                <a:sym typeface="Roboto Slab"/>
              </a:rPr>
              <a:t>truancy</a:t>
            </a:r>
            <a:r>
              <a:rPr lang="en-US" altLang="en-US" sz="1350" dirty="0">
                <a:solidFill>
                  <a:srgbClr val="144056"/>
                </a:solidFill>
                <a:latin typeface="Rockwell" panose="02060603020205020403" pitchFamily="18" charset="0"/>
                <a:ea typeface="Roboto Slab"/>
                <a:cs typeface="Rockwell" panose="02060603020205020403" pitchFamily="18" charset="0"/>
                <a:sym typeface="Roboto Slab"/>
              </a:rPr>
              <a:t> (unexcused absences only) or </a:t>
            </a:r>
            <a:r>
              <a:rPr lang="en-US" altLang="en-US" sz="1350" b="1" dirty="0">
                <a:solidFill>
                  <a:srgbClr val="378145"/>
                </a:solidFill>
                <a:latin typeface="Rockwell" panose="02060603020205020403" pitchFamily="18" charset="0"/>
                <a:ea typeface="Roboto Slab"/>
                <a:cs typeface="Rockwell" panose="02060603020205020403" pitchFamily="18" charset="0"/>
                <a:sym typeface="Roboto Slab"/>
              </a:rPr>
              <a:t>average daily attendance</a:t>
            </a:r>
            <a:r>
              <a:rPr lang="en-US" altLang="en-US" sz="1350" dirty="0">
                <a:solidFill>
                  <a:srgbClr val="144056"/>
                </a:solidFill>
                <a:latin typeface="Rockwell" panose="02060603020205020403" pitchFamily="18" charset="0"/>
                <a:ea typeface="Roboto Slab"/>
                <a:cs typeface="Rockwell" panose="02060603020205020403" pitchFamily="18" charset="0"/>
                <a:sym typeface="Roboto Slab"/>
              </a:rPr>
              <a:t> (how many students show up to school each day).</a:t>
            </a:r>
          </a:p>
          <a:p>
            <a:pPr defTabSz="685800" fontAlgn="base">
              <a:spcBef>
                <a:spcPct val="0"/>
              </a:spcBef>
              <a:spcAft>
                <a:spcPct val="0"/>
              </a:spcAft>
            </a:pPr>
            <a:endParaRPr lang="en-US" altLang="en-US" sz="1200" dirty="0">
              <a:latin typeface="Arial" panose="020B0604020202020204" pitchFamily="34" charset="0"/>
              <a:ea typeface="Roboto Slab"/>
              <a:cs typeface="Arial" panose="020B0604020202020204" pitchFamily="34" charset="0"/>
            </a:endParaRPr>
          </a:p>
        </p:txBody>
      </p:sp>
      <p:sp>
        <p:nvSpPr>
          <p:cNvPr id="60423" name="Shape 119">
            <a:extLst>
              <a:ext uri="{FF2B5EF4-FFF2-40B4-BE49-F238E27FC236}">
                <a16:creationId xmlns="" xmlns:a16="http://schemas.microsoft.com/office/drawing/2014/main" id="{9ACD2AFB-0950-4F86-B71E-C2718D17B9AF}"/>
              </a:ext>
            </a:extLst>
          </p:cNvPr>
          <p:cNvSpPr txBox="1">
            <a:spLocks noChangeArrowheads="1"/>
          </p:cNvSpPr>
          <p:nvPr/>
        </p:nvSpPr>
        <p:spPr bwMode="auto">
          <a:xfrm>
            <a:off x="4835677" y="462514"/>
            <a:ext cx="3736822" cy="121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lvl1pPr>
              <a:defRPr sz="1400">
                <a:solidFill>
                  <a:srgbClr val="000000"/>
                </a:solidFill>
                <a:latin typeface="Gill Sans"/>
                <a:ea typeface="Arial" panose="020B0604020202020204" pitchFamily="34" charset="0"/>
                <a:cs typeface="Gill Sans"/>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defTabSz="685800" fontAlgn="base">
              <a:lnSpc>
                <a:spcPct val="115000"/>
              </a:lnSpc>
              <a:spcBef>
                <a:spcPct val="0"/>
              </a:spcBef>
              <a:spcAft>
                <a:spcPct val="0"/>
              </a:spcAft>
              <a:buClr>
                <a:srgbClr val="40404F"/>
              </a:buClr>
              <a:buSzPct val="92000"/>
            </a:pPr>
            <a:r>
              <a:rPr lang="en-US" altLang="en-US" sz="1350" b="1" dirty="0">
                <a:solidFill>
                  <a:srgbClr val="144056"/>
                </a:solidFill>
                <a:latin typeface="Rockwell" panose="02060603020205020403" pitchFamily="18" charset="0"/>
                <a:ea typeface="Roboto Slab"/>
                <a:cs typeface="Arial" panose="020B0604020202020204" pitchFamily="34" charset="0"/>
                <a:sym typeface="Roboto Slab"/>
              </a:rPr>
              <a:t>Chronic absence </a:t>
            </a:r>
            <a:r>
              <a:rPr lang="en-US" altLang="en-US" sz="1350" dirty="0">
                <a:solidFill>
                  <a:srgbClr val="144056"/>
                </a:solidFill>
                <a:latin typeface="Rockwell" panose="02060603020205020403" pitchFamily="18" charset="0"/>
                <a:ea typeface="Roboto Slab"/>
                <a:cs typeface="Arial" panose="020B0604020202020204" pitchFamily="34" charset="0"/>
                <a:sym typeface="Roboto Slab"/>
              </a:rPr>
              <a:t>is missing so much school for any reason that a student is academically at risk.  California defines it as </a:t>
            </a:r>
            <a:r>
              <a:rPr lang="en-US" altLang="en-US" sz="1350" b="1" dirty="0">
                <a:solidFill>
                  <a:srgbClr val="C00000"/>
                </a:solidFill>
                <a:latin typeface="Rockwell" panose="02060603020205020403" pitchFamily="18" charset="0"/>
                <a:ea typeface="Roboto Slab"/>
                <a:cs typeface="Arial" panose="020B0604020202020204" pitchFamily="34" charset="0"/>
                <a:sym typeface="Roboto Slab"/>
              </a:rPr>
              <a:t>missing 10% or more of school for any reason</a:t>
            </a:r>
            <a:r>
              <a:rPr lang="en-US" altLang="en-US" sz="1350" b="1" dirty="0">
                <a:solidFill>
                  <a:srgbClr val="3D8C62"/>
                </a:solidFill>
                <a:latin typeface="Rockwell" panose="02060603020205020403" pitchFamily="18" charset="0"/>
                <a:ea typeface="Roboto Slab"/>
                <a:cs typeface="Arial" panose="020B0604020202020204" pitchFamily="34" charset="0"/>
                <a:sym typeface="Roboto Slab"/>
              </a:rPr>
              <a:t>.</a:t>
            </a:r>
          </a:p>
          <a:p>
            <a:pPr defTabSz="685800" fontAlgn="base">
              <a:spcBef>
                <a:spcPct val="0"/>
              </a:spcBef>
              <a:spcAft>
                <a:spcPct val="0"/>
              </a:spcAft>
            </a:pPr>
            <a:endParaRPr lang="en-US" altLang="en-US" sz="105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0424" name="Shape 114">
            <a:extLst>
              <a:ext uri="{FF2B5EF4-FFF2-40B4-BE49-F238E27FC236}">
                <a16:creationId xmlns="" xmlns:a16="http://schemas.microsoft.com/office/drawing/2014/main" id="{7DA66066-9E0B-4EF5-A8AC-496CFC72C403}"/>
              </a:ext>
            </a:extLst>
          </p:cNvPr>
          <p:cNvSpPr>
            <a:spLocks noChangeArrowheads="1"/>
          </p:cNvSpPr>
          <p:nvPr/>
        </p:nvSpPr>
        <p:spPr bwMode="auto">
          <a:xfrm>
            <a:off x="993992" y="2268047"/>
            <a:ext cx="1383140" cy="1345592"/>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68569" tIns="68569" rIns="68569" bIns="68569" anchor="ctr"/>
          <a:lstStyle>
            <a:lvl1pPr>
              <a:defRPr sz="1400">
                <a:solidFill>
                  <a:srgbClr val="000000"/>
                </a:solidFill>
                <a:latin typeface="Gill Sans"/>
                <a:ea typeface="Arial" panose="020B0604020202020204" pitchFamily="34" charset="0"/>
                <a:cs typeface="Gill Sans"/>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defTabSz="685800" fontAlgn="base">
              <a:spcBef>
                <a:spcPct val="0"/>
              </a:spcBef>
              <a:spcAft>
                <a:spcPct val="0"/>
              </a:spcAft>
            </a:pPr>
            <a:r>
              <a:rPr lang="en-US" altLang="en-US" sz="1050" b="1" dirty="0">
                <a:solidFill>
                  <a:srgbClr val="18637B"/>
                </a:solidFill>
                <a:latin typeface="Rockwell" panose="02060603020205020403" pitchFamily="18" charset="0"/>
                <a:ea typeface="Nixie One"/>
                <a:cs typeface="Arial" panose="020B0604020202020204" pitchFamily="34" charset="0"/>
                <a:sym typeface="Nixie One"/>
              </a:rPr>
              <a:t>Excused</a:t>
            </a:r>
            <a:br>
              <a:rPr lang="en-US" altLang="en-US" sz="1050" b="1" dirty="0">
                <a:solidFill>
                  <a:srgbClr val="18637B"/>
                </a:solidFill>
                <a:latin typeface="Rockwell" panose="02060603020205020403" pitchFamily="18" charset="0"/>
                <a:ea typeface="Nixie One"/>
                <a:cs typeface="Arial" panose="020B0604020202020204" pitchFamily="34" charset="0"/>
                <a:sym typeface="Nixie One"/>
              </a:rPr>
            </a:br>
            <a:r>
              <a:rPr lang="en-US" altLang="en-US" sz="1050" b="1" dirty="0">
                <a:solidFill>
                  <a:srgbClr val="18637B"/>
                </a:solidFill>
                <a:latin typeface="Rockwell" panose="02060603020205020403" pitchFamily="18" charset="0"/>
                <a:ea typeface="Nixie One"/>
                <a:cs typeface="Arial" panose="020B0604020202020204" pitchFamily="34" charset="0"/>
                <a:sym typeface="Nixie One"/>
              </a:rPr>
              <a:t>absences</a:t>
            </a:r>
          </a:p>
        </p:txBody>
      </p:sp>
      <p:sp>
        <p:nvSpPr>
          <p:cNvPr id="4" name="Plus 3">
            <a:extLst>
              <a:ext uri="{FF2B5EF4-FFF2-40B4-BE49-F238E27FC236}">
                <a16:creationId xmlns="" xmlns:a16="http://schemas.microsoft.com/office/drawing/2014/main" id="{CDB22D9B-5E9D-4D7F-B8EC-634CD28854BC}"/>
              </a:ext>
            </a:extLst>
          </p:cNvPr>
          <p:cNvSpPr/>
          <p:nvPr/>
        </p:nvSpPr>
        <p:spPr>
          <a:xfrm>
            <a:off x="2445285" y="2779083"/>
            <a:ext cx="217871" cy="280435"/>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defTabSz="685800">
              <a:defRPr/>
            </a:pPr>
            <a:endParaRPr lang="en-US" sz="1050" kern="0">
              <a:solidFill>
                <a:srgbClr val="40404F"/>
              </a:solidFill>
              <a:latin typeface="Calibri"/>
              <a:sym typeface="Arial"/>
            </a:endParaRPr>
          </a:p>
        </p:txBody>
      </p:sp>
      <p:sp>
        <p:nvSpPr>
          <p:cNvPr id="32" name="Plus 31">
            <a:extLst>
              <a:ext uri="{FF2B5EF4-FFF2-40B4-BE49-F238E27FC236}">
                <a16:creationId xmlns="" xmlns:a16="http://schemas.microsoft.com/office/drawing/2014/main" id="{E576D809-EF4C-4AFC-8354-B7799205C814}"/>
              </a:ext>
            </a:extLst>
          </p:cNvPr>
          <p:cNvSpPr/>
          <p:nvPr/>
        </p:nvSpPr>
        <p:spPr>
          <a:xfrm>
            <a:off x="4167202" y="2779083"/>
            <a:ext cx="217871" cy="280435"/>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defTabSz="685800">
              <a:defRPr/>
            </a:pPr>
            <a:endParaRPr lang="en-US" sz="1050" kern="0">
              <a:solidFill>
                <a:srgbClr val="40404F"/>
              </a:solidFill>
              <a:latin typeface="Calibri"/>
              <a:sym typeface="Arial"/>
            </a:endParaRPr>
          </a:p>
        </p:txBody>
      </p:sp>
      <p:pic>
        <p:nvPicPr>
          <p:cNvPr id="60427" name="Picture 4">
            <a:extLst>
              <a:ext uri="{FF2B5EF4-FFF2-40B4-BE49-F238E27FC236}">
                <a16:creationId xmlns="" xmlns:a16="http://schemas.microsoft.com/office/drawing/2014/main" id="{DE692EA0-E770-4C2F-A36B-D1F9203097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61" y="631766"/>
            <a:ext cx="757508" cy="81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8" name="Shape 114">
            <a:extLst>
              <a:ext uri="{FF2B5EF4-FFF2-40B4-BE49-F238E27FC236}">
                <a16:creationId xmlns="" xmlns:a16="http://schemas.microsoft.com/office/drawing/2014/main" id="{1FEB8F17-5F10-4B2C-B901-2DF3948574A0}"/>
              </a:ext>
            </a:extLst>
          </p:cNvPr>
          <p:cNvSpPr>
            <a:spLocks noChangeArrowheads="1"/>
          </p:cNvSpPr>
          <p:nvPr/>
        </p:nvSpPr>
        <p:spPr bwMode="auto">
          <a:xfrm>
            <a:off x="4446524" y="2268047"/>
            <a:ext cx="1381677" cy="1345592"/>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68569" tIns="68569" rIns="68569" bIns="68569" anchor="ctr"/>
          <a:lstStyle>
            <a:lvl1pPr>
              <a:defRPr sz="1400">
                <a:solidFill>
                  <a:srgbClr val="000000"/>
                </a:solidFill>
                <a:latin typeface="Gill Sans"/>
                <a:ea typeface="Arial" panose="020B0604020202020204" pitchFamily="34" charset="0"/>
                <a:cs typeface="Gill Sans"/>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defTabSz="685800" fontAlgn="base">
              <a:spcBef>
                <a:spcPct val="0"/>
              </a:spcBef>
              <a:spcAft>
                <a:spcPct val="0"/>
              </a:spcAft>
            </a:pPr>
            <a:r>
              <a:rPr lang="en-US" altLang="en-US" sz="1050" b="1" dirty="0">
                <a:solidFill>
                  <a:srgbClr val="18637B"/>
                </a:solidFill>
                <a:latin typeface="Rockwell" panose="02060603020205020403" pitchFamily="18" charset="0"/>
                <a:ea typeface="Nixie One"/>
                <a:cs typeface="Arial" panose="020B0604020202020204" pitchFamily="34" charset="0"/>
                <a:sym typeface="Nixie One"/>
              </a:rPr>
              <a:t>Suspensions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Diagram 2">
            <a:extLst>
              <a:ext uri="{FF2B5EF4-FFF2-40B4-BE49-F238E27FC236}">
                <a16:creationId xmlns="" xmlns:a16="http://schemas.microsoft.com/office/drawing/2014/main" id="{A66147A2-8AF2-4674-856E-3FD3B26553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346107"/>
            <a:ext cx="6800850" cy="409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1">
            <a:extLst>
              <a:ext uri="{FF2B5EF4-FFF2-40B4-BE49-F238E27FC236}">
                <a16:creationId xmlns="" xmlns:a16="http://schemas.microsoft.com/office/drawing/2014/main" id="{5EA35707-8D09-4097-B7BF-ABD7ECFD1F49}"/>
              </a:ext>
            </a:extLst>
          </p:cNvPr>
          <p:cNvSpPr txBox="1">
            <a:spLocks noGrp="1"/>
          </p:cNvSpPr>
          <p:nvPr>
            <p:ph type="title"/>
          </p:nvPr>
        </p:nvSpPr>
        <p:spPr>
          <a:xfrm>
            <a:off x="1171575" y="531019"/>
            <a:ext cx="3237310" cy="1028700"/>
          </a:xfrm>
        </p:spPr>
        <p:txBody>
          <a:bodyPr/>
          <a:lstStyle/>
          <a:p>
            <a:pPr>
              <a:spcBef>
                <a:spcPct val="0"/>
              </a:spcBef>
            </a:pPr>
            <a:r>
              <a:rPr lang="en-US" altLang="en-US" sz="1650" dirty="0">
                <a:solidFill>
                  <a:schemeClr val="bg1"/>
                </a:solidFill>
                <a:latin typeface="Rockwell" panose="02060603020205020403" pitchFamily="18" charset="0"/>
                <a:cs typeface="Arial" panose="020B0604020202020204" pitchFamily="34" charset="0"/>
              </a:rPr>
              <a:t>Student Attendance is Strongly Associated with Academic Success</a:t>
            </a:r>
            <a:endParaRPr lang="en-US" altLang="en-US" sz="1650" dirty="0">
              <a:latin typeface="Rockwell" panose="02060603020205020403" pitchFamily="18" charset="0"/>
              <a:cs typeface="Arial" panose="020B0604020202020204" pitchFamily="34" charset="0"/>
            </a:endParaRPr>
          </a:p>
        </p:txBody>
      </p:sp>
      <p:sp>
        <p:nvSpPr>
          <p:cNvPr id="62468" name="TextBox 9">
            <a:extLst>
              <a:ext uri="{FF2B5EF4-FFF2-40B4-BE49-F238E27FC236}">
                <a16:creationId xmlns="" xmlns:a16="http://schemas.microsoft.com/office/drawing/2014/main" id="{6D52EE02-8973-4FDE-8B4E-763528484722}"/>
              </a:ext>
            </a:extLst>
          </p:cNvPr>
          <p:cNvSpPr txBox="1">
            <a:spLocks noChangeArrowheads="1"/>
          </p:cNvSpPr>
          <p:nvPr/>
        </p:nvSpPr>
        <p:spPr bwMode="auto">
          <a:xfrm>
            <a:off x="1292470" y="2552793"/>
            <a:ext cx="1415928" cy="250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342900" eaLnBrk="0" fontAlgn="base" hangingPunct="0">
              <a:spcBef>
                <a:spcPct val="0"/>
              </a:spcBef>
              <a:spcAft>
                <a:spcPct val="0"/>
              </a:spcAft>
            </a:pPr>
            <a:r>
              <a:rPr lang="en-US" altLang="en-US" sz="1425" b="1" dirty="0">
                <a:solidFill>
                  <a:srgbClr val="40404F"/>
                </a:solidFill>
                <a:latin typeface="Calibri" panose="020F0502020204030204" pitchFamily="34" charset="0"/>
                <a:sym typeface="Arial" panose="020B0604020202020204" pitchFamily="34" charset="0"/>
              </a:rPr>
              <a:t>PK-1</a:t>
            </a:r>
            <a:r>
              <a:rPr lang="en-US" altLang="en-US" sz="1425" b="1" baseline="30000" dirty="0">
                <a:solidFill>
                  <a:srgbClr val="40404F"/>
                </a:solidFill>
                <a:latin typeface="Calibri" panose="020F0502020204030204" pitchFamily="34" charset="0"/>
                <a:sym typeface="Arial" panose="020B0604020202020204" pitchFamily="34" charset="0"/>
              </a:rPr>
              <a:t>st</a:t>
            </a:r>
            <a:r>
              <a:rPr lang="en-US" altLang="en-US" sz="1425" b="1" dirty="0">
                <a:solidFill>
                  <a:srgbClr val="40404F"/>
                </a:solidFill>
                <a:latin typeface="Calibri" panose="020F0502020204030204" pitchFamily="34" charset="0"/>
                <a:sym typeface="Arial" panose="020B0604020202020204" pitchFamily="34" charset="0"/>
              </a:rPr>
              <a:t> Grade: </a:t>
            </a:r>
            <a:r>
              <a:rPr lang="en-US" altLang="en-US" sz="1425" dirty="0">
                <a:solidFill>
                  <a:srgbClr val="24242C"/>
                </a:solidFill>
                <a:latin typeface="Calibri" panose="020F0502020204030204" pitchFamily="34" charset="0"/>
                <a:sym typeface="Arial" panose="020B0604020202020204" pitchFamily="34" charset="0"/>
              </a:rPr>
              <a:t>Students who attend regularly in the early grades perform better on measures of academic and social and emotional capacities.</a:t>
            </a:r>
          </a:p>
        </p:txBody>
      </p:sp>
      <p:sp>
        <p:nvSpPr>
          <p:cNvPr id="62469" name="Shape 481">
            <a:extLst>
              <a:ext uri="{FF2B5EF4-FFF2-40B4-BE49-F238E27FC236}">
                <a16:creationId xmlns="" xmlns:a16="http://schemas.microsoft.com/office/drawing/2014/main" id="{248229D5-289E-4B32-AE22-BE51AF944393}"/>
              </a:ext>
            </a:extLst>
          </p:cNvPr>
          <p:cNvSpPr>
            <a:spLocks/>
          </p:cNvSpPr>
          <p:nvPr/>
        </p:nvSpPr>
        <p:spPr bwMode="auto">
          <a:xfrm>
            <a:off x="281354" y="818511"/>
            <a:ext cx="487701" cy="465167"/>
          </a:xfrm>
          <a:custGeom>
            <a:avLst/>
            <a:gdLst>
              <a:gd name="T0" fmla="*/ 2147483646 w 16221"/>
              <a:gd name="T1" fmla="*/ 2147483646 h 16222"/>
              <a:gd name="T2" fmla="*/ 2147483646 w 16221"/>
              <a:gd name="T3" fmla="*/ 2147483646 h 16222"/>
              <a:gd name="T4" fmla="*/ 2147483646 w 16221"/>
              <a:gd name="T5" fmla="*/ 2147483646 h 16222"/>
              <a:gd name="T6" fmla="*/ 2147483646 w 16221"/>
              <a:gd name="T7" fmla="*/ 2147483646 h 16222"/>
              <a:gd name="T8" fmla="*/ 2147483646 w 16221"/>
              <a:gd name="T9" fmla="*/ 2147483646 h 16222"/>
              <a:gd name="T10" fmla="*/ 2147483646 w 16221"/>
              <a:gd name="T11" fmla="*/ 2147483646 h 16222"/>
              <a:gd name="T12" fmla="*/ 2147483646 w 16221"/>
              <a:gd name="T13" fmla="*/ 2147483646 h 16222"/>
              <a:gd name="T14" fmla="*/ 2147483646 w 16221"/>
              <a:gd name="T15" fmla="*/ 2147483646 h 16222"/>
              <a:gd name="T16" fmla="*/ 2147483646 w 16221"/>
              <a:gd name="T17" fmla="*/ 2147483646 h 16222"/>
              <a:gd name="T18" fmla="*/ 2147483646 w 16221"/>
              <a:gd name="T19" fmla="*/ 2147483646 h 16222"/>
              <a:gd name="T20" fmla="*/ 2147483646 w 16221"/>
              <a:gd name="T21" fmla="*/ 2147483646 h 16222"/>
              <a:gd name="T22" fmla="*/ 2147483646 w 16221"/>
              <a:gd name="T23" fmla="*/ 2147483646 h 16222"/>
              <a:gd name="T24" fmla="*/ 2147483646 w 16221"/>
              <a:gd name="T25" fmla="*/ 2147483646 h 16222"/>
              <a:gd name="T26" fmla="*/ 2147483646 w 16221"/>
              <a:gd name="T27" fmla="*/ 2147483646 h 16222"/>
              <a:gd name="T28" fmla="*/ 2147483646 w 16221"/>
              <a:gd name="T29" fmla="*/ 2147483646 h 16222"/>
              <a:gd name="T30" fmla="*/ 2147483646 w 16221"/>
              <a:gd name="T31" fmla="*/ 2147483646 h 16222"/>
              <a:gd name="T32" fmla="*/ 2147483646 w 16221"/>
              <a:gd name="T33" fmla="*/ 2147483646 h 16222"/>
              <a:gd name="T34" fmla="*/ 2147483646 w 16221"/>
              <a:gd name="T35" fmla="*/ 2147483646 h 16222"/>
              <a:gd name="T36" fmla="*/ 2147483646 w 16221"/>
              <a:gd name="T37" fmla="*/ 2147483646 h 16222"/>
              <a:gd name="T38" fmla="*/ 2147483646 w 16221"/>
              <a:gd name="T39" fmla="*/ 2147483646 h 16222"/>
              <a:gd name="T40" fmla="*/ 2147483646 w 16221"/>
              <a:gd name="T41" fmla="*/ 2147483646 h 16222"/>
              <a:gd name="T42" fmla="*/ 2147483646 w 16221"/>
              <a:gd name="T43" fmla="*/ 2147483646 h 16222"/>
              <a:gd name="T44" fmla="*/ 2147483646 w 16221"/>
              <a:gd name="T45" fmla="*/ 2147483646 h 16222"/>
              <a:gd name="T46" fmla="*/ 2147483646 w 16221"/>
              <a:gd name="T47" fmla="*/ 2147483646 h 16222"/>
              <a:gd name="T48" fmla="*/ 2147483646 w 16221"/>
              <a:gd name="T49" fmla="*/ 2147483646 h 16222"/>
              <a:gd name="T50" fmla="*/ 2147483646 w 16221"/>
              <a:gd name="T51" fmla="*/ 2147483646 h 16222"/>
              <a:gd name="T52" fmla="*/ 2147483646 w 16221"/>
              <a:gd name="T53" fmla="*/ 2147483646 h 16222"/>
              <a:gd name="T54" fmla="*/ 2147483646 w 16221"/>
              <a:gd name="T55" fmla="*/ 2147483646 h 16222"/>
              <a:gd name="T56" fmla="*/ 2147483646 w 16221"/>
              <a:gd name="T57" fmla="*/ 2147483646 h 16222"/>
              <a:gd name="T58" fmla="*/ 2147483646 w 16221"/>
              <a:gd name="T59" fmla="*/ 2147483646 h 16222"/>
              <a:gd name="T60" fmla="*/ 2147483646 w 16221"/>
              <a:gd name="T61" fmla="*/ 2147483646 h 16222"/>
              <a:gd name="T62" fmla="*/ 2147483646 w 16221"/>
              <a:gd name="T63" fmla="*/ 2147483646 h 16222"/>
              <a:gd name="T64" fmla="*/ 0 w 16221"/>
              <a:gd name="T65" fmla="*/ 2147483646 h 16222"/>
              <a:gd name="T66" fmla="*/ 2147483646 w 16221"/>
              <a:gd name="T67" fmla="*/ 2147483646 h 16222"/>
              <a:gd name="T68" fmla="*/ 2147483646 w 16221"/>
              <a:gd name="T69" fmla="*/ 2147483646 h 16222"/>
              <a:gd name="T70" fmla="*/ 2147483646 w 16221"/>
              <a:gd name="T71" fmla="*/ 2147483646 h 16222"/>
              <a:gd name="T72" fmla="*/ 2147483646 w 16221"/>
              <a:gd name="T73" fmla="*/ 2147483646 h 16222"/>
              <a:gd name="T74" fmla="*/ 2147483646 w 16221"/>
              <a:gd name="T75" fmla="*/ 2147483646 h 16222"/>
              <a:gd name="T76" fmla="*/ 2147483646 w 16221"/>
              <a:gd name="T77" fmla="*/ 2147483646 h 16222"/>
              <a:gd name="T78" fmla="*/ 2147483646 w 16221"/>
              <a:gd name="T79" fmla="*/ 2147483646 h 16222"/>
              <a:gd name="T80" fmla="*/ 2147483646 w 16221"/>
              <a:gd name="T81" fmla="*/ 2147483646 h 16222"/>
              <a:gd name="T82" fmla="*/ 2147483646 w 16221"/>
              <a:gd name="T83" fmla="*/ 2147483646 h 16222"/>
              <a:gd name="T84" fmla="*/ 2147483646 w 16221"/>
              <a:gd name="T85" fmla="*/ 2147483646 h 16222"/>
              <a:gd name="T86" fmla="*/ 2147483646 w 16221"/>
              <a:gd name="T87" fmla="*/ 2147483646 h 16222"/>
              <a:gd name="T88" fmla="*/ 2147483646 w 16221"/>
              <a:gd name="T89" fmla="*/ 2147483646 h 16222"/>
              <a:gd name="T90" fmla="*/ 2147483646 w 16221"/>
              <a:gd name="T91" fmla="*/ 2147483646 h 16222"/>
              <a:gd name="T92" fmla="*/ 2147483646 w 16221"/>
              <a:gd name="T93" fmla="*/ 2147483646 h 16222"/>
              <a:gd name="T94" fmla="*/ 2147483646 w 16221"/>
              <a:gd name="T95" fmla="*/ 2147483646 h 162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221"/>
              <a:gd name="T145" fmla="*/ 0 h 16222"/>
              <a:gd name="T146" fmla="*/ 16221 w 16221"/>
              <a:gd name="T147" fmla="*/ 16222 h 162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close/>
                <a:moveTo>
                  <a:pt x="7234" y="11180"/>
                </a:moveTo>
                <a:lnTo>
                  <a:pt x="7234" y="11180"/>
                </a:lnTo>
                <a:lnTo>
                  <a:pt x="7282" y="11180"/>
                </a:lnTo>
                <a:lnTo>
                  <a:pt x="7453" y="11155"/>
                </a:lnTo>
                <a:lnTo>
                  <a:pt x="7623" y="11082"/>
                </a:lnTo>
                <a:lnTo>
                  <a:pt x="7794" y="10985"/>
                </a:lnTo>
                <a:lnTo>
                  <a:pt x="7916" y="10863"/>
                </a:lnTo>
                <a:lnTo>
                  <a:pt x="12007" y="6747"/>
                </a:lnTo>
                <a:lnTo>
                  <a:pt x="12105" y="6625"/>
                </a:lnTo>
                <a:lnTo>
                  <a:pt x="12153" y="6504"/>
                </a:lnTo>
                <a:lnTo>
                  <a:pt x="12202" y="6358"/>
                </a:lnTo>
                <a:lnTo>
                  <a:pt x="12202" y="6211"/>
                </a:lnTo>
                <a:lnTo>
                  <a:pt x="12178" y="6017"/>
                </a:lnTo>
                <a:lnTo>
                  <a:pt x="12129" y="5822"/>
                </a:lnTo>
                <a:lnTo>
                  <a:pt x="12032" y="5676"/>
                </a:lnTo>
                <a:lnTo>
                  <a:pt x="11886" y="5529"/>
                </a:lnTo>
                <a:lnTo>
                  <a:pt x="11764" y="5432"/>
                </a:lnTo>
                <a:lnTo>
                  <a:pt x="11618" y="5383"/>
                </a:lnTo>
                <a:lnTo>
                  <a:pt x="11472" y="5335"/>
                </a:lnTo>
                <a:lnTo>
                  <a:pt x="11325" y="5335"/>
                </a:lnTo>
                <a:lnTo>
                  <a:pt x="11131" y="5359"/>
                </a:lnTo>
                <a:lnTo>
                  <a:pt x="10960" y="5408"/>
                </a:lnTo>
                <a:lnTo>
                  <a:pt x="10790" y="5505"/>
                </a:lnTo>
                <a:lnTo>
                  <a:pt x="10643" y="5651"/>
                </a:lnTo>
                <a:lnTo>
                  <a:pt x="7161" y="8988"/>
                </a:lnTo>
                <a:lnTo>
                  <a:pt x="5797" y="7648"/>
                </a:lnTo>
                <a:lnTo>
                  <a:pt x="5675" y="7527"/>
                </a:lnTo>
                <a:lnTo>
                  <a:pt x="5505" y="7454"/>
                </a:lnTo>
                <a:lnTo>
                  <a:pt x="5358" y="7405"/>
                </a:lnTo>
                <a:lnTo>
                  <a:pt x="5188" y="7380"/>
                </a:lnTo>
                <a:lnTo>
                  <a:pt x="5017" y="7405"/>
                </a:lnTo>
                <a:lnTo>
                  <a:pt x="4847" y="7454"/>
                </a:lnTo>
                <a:lnTo>
                  <a:pt x="4701" y="7527"/>
                </a:lnTo>
                <a:lnTo>
                  <a:pt x="4555" y="7648"/>
                </a:lnTo>
                <a:lnTo>
                  <a:pt x="4457" y="7770"/>
                </a:lnTo>
                <a:lnTo>
                  <a:pt x="4360" y="7916"/>
                </a:lnTo>
                <a:lnTo>
                  <a:pt x="4311" y="8087"/>
                </a:lnTo>
                <a:lnTo>
                  <a:pt x="4311" y="8257"/>
                </a:lnTo>
                <a:lnTo>
                  <a:pt x="4311" y="8428"/>
                </a:lnTo>
                <a:lnTo>
                  <a:pt x="4360" y="8598"/>
                </a:lnTo>
                <a:lnTo>
                  <a:pt x="4457" y="8744"/>
                </a:lnTo>
                <a:lnTo>
                  <a:pt x="4555" y="8890"/>
                </a:lnTo>
                <a:lnTo>
                  <a:pt x="6601" y="10936"/>
                </a:lnTo>
                <a:lnTo>
                  <a:pt x="6747" y="11034"/>
                </a:lnTo>
                <a:lnTo>
                  <a:pt x="6893" y="11131"/>
                </a:lnTo>
                <a:lnTo>
                  <a:pt x="7063" y="11180"/>
                </a:lnTo>
                <a:lnTo>
                  <a:pt x="7234" y="1118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2470" name="Rectangle 1">
            <a:extLst>
              <a:ext uri="{FF2B5EF4-FFF2-40B4-BE49-F238E27FC236}">
                <a16:creationId xmlns="" xmlns:a16="http://schemas.microsoft.com/office/drawing/2014/main" id="{60260935-B52A-494B-9CB6-5F520D00266B}"/>
              </a:ext>
            </a:extLst>
          </p:cNvPr>
          <p:cNvSpPr>
            <a:spLocks noChangeArrowheads="1"/>
          </p:cNvSpPr>
          <p:nvPr/>
        </p:nvSpPr>
        <p:spPr bwMode="auto">
          <a:xfrm>
            <a:off x="5464601" y="269907"/>
            <a:ext cx="2512219" cy="55399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342900" eaLnBrk="0" fontAlgn="base" hangingPunct="0">
              <a:spcBef>
                <a:spcPct val="0"/>
              </a:spcBef>
              <a:spcAft>
                <a:spcPct val="0"/>
              </a:spcAft>
            </a:pPr>
            <a:r>
              <a:rPr lang="en-US" altLang="en-US" sz="1500" dirty="0">
                <a:solidFill>
                  <a:srgbClr val="FF0000"/>
                </a:solidFill>
                <a:latin typeface="Calibri" panose="020F0502020204030204" pitchFamily="34" charset="0"/>
                <a:cs typeface="Arial" panose="020B0604020202020204" pitchFamily="34" charset="0"/>
                <a:sym typeface="Arial" panose="020B0604020202020204" pitchFamily="34" charset="0"/>
              </a:rPr>
              <a:t>Chronic Absence = Warning Sign of Academic Risk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a:extLst>
              <a:ext uri="{FF2B5EF4-FFF2-40B4-BE49-F238E27FC236}">
                <a16:creationId xmlns="" xmlns:a16="http://schemas.microsoft.com/office/drawing/2014/main" id="{B0A4E01B-8F61-4CB6-B798-6843F08CDF18}"/>
              </a:ext>
            </a:extLst>
          </p:cNvPr>
          <p:cNvSpPr txBox="1">
            <a:spLocks noGrp="1"/>
          </p:cNvSpPr>
          <p:nvPr>
            <p:ph type="title"/>
          </p:nvPr>
        </p:nvSpPr>
        <p:spPr>
          <a:xfrm>
            <a:off x="1266849" y="531019"/>
            <a:ext cx="3142036" cy="1028700"/>
          </a:xfrm>
        </p:spPr>
        <p:txBody>
          <a:bodyPr/>
          <a:lstStyle/>
          <a:p>
            <a:pPr eaLnBrk="1" hangingPunct="1">
              <a:spcBef>
                <a:spcPct val="0"/>
              </a:spcBef>
            </a:pPr>
            <a:r>
              <a:rPr lang="en-US" altLang="en-US" sz="1650" dirty="0">
                <a:latin typeface="Rockwell" panose="02060603020205020403" pitchFamily="18" charset="0"/>
                <a:ea typeface="ＭＳ Ｐゴシック" panose="020B0600070205080204" pitchFamily="34" charset="-128"/>
                <a:cs typeface="Arial" panose="020B0604020202020204" pitchFamily="34" charset="0"/>
              </a:rPr>
              <a:t>Reducing Chronic Absence Can Help Close Equity Gaps </a:t>
            </a:r>
          </a:p>
        </p:txBody>
      </p:sp>
      <p:sp>
        <p:nvSpPr>
          <p:cNvPr id="6" name="Text Placeholder 5">
            <a:extLst>
              <a:ext uri="{FF2B5EF4-FFF2-40B4-BE49-F238E27FC236}">
                <a16:creationId xmlns="" xmlns:a16="http://schemas.microsoft.com/office/drawing/2014/main" id="{AB9F6E1E-8DDF-4185-8D3E-DCB01A83EAB2}"/>
              </a:ext>
            </a:extLst>
          </p:cNvPr>
          <p:cNvSpPr>
            <a:spLocks noGrp="1"/>
          </p:cNvSpPr>
          <p:nvPr>
            <p:ph type="body" idx="1"/>
          </p:nvPr>
        </p:nvSpPr>
        <p:spPr>
          <a:xfrm>
            <a:off x="1301260" y="2113268"/>
            <a:ext cx="6576647" cy="2514600"/>
          </a:xfrm>
        </p:spPr>
        <p:txBody>
          <a:bodyPr/>
          <a:lstStyle/>
          <a:p>
            <a:pPr marL="342900" indent="-342900" eaLnBrk="1" hangingPunct="1">
              <a:buFont typeface="Arial" panose="020B0604020202020204" pitchFamily="34" charset="0"/>
              <a:buChar char="•"/>
              <a:defRPr/>
            </a:pPr>
            <a:r>
              <a:rPr lang="en-US" sz="1875" dirty="0">
                <a:solidFill>
                  <a:schemeClr val="tx1">
                    <a:lumMod val="75000"/>
                  </a:schemeClr>
                </a:solidFill>
                <a:sym typeface="Arial" charset="0"/>
              </a:rPr>
              <a:t>Vulnerable children, especially those living in poverty, are 2-3 times more likely to experience chronic absence at earlier ages.</a:t>
            </a:r>
          </a:p>
          <a:p>
            <a:pPr marL="342900" indent="-342900" eaLnBrk="1" hangingPunct="1">
              <a:buFont typeface="Arial" panose="020B0604020202020204" pitchFamily="34" charset="0"/>
              <a:buChar char="•"/>
              <a:defRPr/>
            </a:pPr>
            <a:endParaRPr lang="en-US" sz="1350" dirty="0">
              <a:solidFill>
                <a:schemeClr val="tx1">
                  <a:lumMod val="75000"/>
                </a:schemeClr>
              </a:solidFill>
              <a:sym typeface="Arial" charset="0"/>
            </a:endParaRPr>
          </a:p>
          <a:p>
            <a:pPr marL="342900" indent="-342900" eaLnBrk="1" hangingPunct="1">
              <a:buFont typeface="Arial" panose="020B0604020202020204" pitchFamily="34" charset="0"/>
              <a:buChar char="•"/>
              <a:defRPr/>
            </a:pPr>
            <a:r>
              <a:rPr lang="en-US" sz="1875" dirty="0">
                <a:solidFill>
                  <a:schemeClr val="tx1">
                    <a:lumMod val="75000"/>
                  </a:schemeClr>
                </a:solidFill>
                <a:sym typeface="Arial" charset="0"/>
              </a:rPr>
              <a:t>Vulnerable children are much less likely to have the resources to make up for lost learning time in the classroom.</a:t>
            </a:r>
          </a:p>
          <a:p>
            <a:pPr marL="342900" indent="-342900" eaLnBrk="1" hangingPunct="1">
              <a:buFont typeface="Arial" panose="020B0604020202020204" pitchFamily="34" charset="0"/>
              <a:buChar char="•"/>
              <a:defRPr/>
            </a:pPr>
            <a:endParaRPr lang="en-US" sz="1350" dirty="0">
              <a:solidFill>
                <a:schemeClr val="tx1">
                  <a:lumMod val="75000"/>
                </a:schemeClr>
              </a:solidFill>
              <a:sym typeface="Arial" charset="0"/>
            </a:endParaRPr>
          </a:p>
          <a:p>
            <a:pPr marL="342900" indent="-342900" eaLnBrk="1" hangingPunct="1">
              <a:buFont typeface="Arial" panose="020B0604020202020204" pitchFamily="34" charset="0"/>
              <a:buChar char="•"/>
              <a:defRPr/>
            </a:pPr>
            <a:r>
              <a:rPr lang="en-US" sz="1875" dirty="0">
                <a:solidFill>
                  <a:schemeClr val="tx1">
                    <a:lumMod val="75000"/>
                  </a:schemeClr>
                </a:solidFill>
                <a:sym typeface="Arial" charset="0"/>
              </a:rPr>
              <a:t>Vulnerable children are more likely to experience multiple years of chronic absence</a:t>
            </a:r>
          </a:p>
          <a:p>
            <a:pPr eaLnBrk="1" hangingPunct="1">
              <a:defRPr/>
            </a:pPr>
            <a:endParaRPr lang="en-US" dirty="0">
              <a:sym typeface="Arial" charset="0"/>
            </a:endParaRPr>
          </a:p>
          <a:p>
            <a:pPr eaLnBrk="1" hangingPunct="1">
              <a:defRPr/>
            </a:pPr>
            <a:endParaRPr lang="en-US" dirty="0">
              <a:sym typeface="Arial" charset="0"/>
            </a:endParaRPr>
          </a:p>
          <a:p>
            <a:pPr eaLnBrk="1" hangingPunct="1">
              <a:defRPr/>
            </a:pPr>
            <a:endParaRPr lang="en-US" dirty="0">
              <a:sym typeface="Arial" charset="0"/>
            </a:endParaRPr>
          </a:p>
        </p:txBody>
      </p:sp>
      <p:grpSp>
        <p:nvGrpSpPr>
          <p:cNvPr id="63492" name="Shape 614">
            <a:extLst>
              <a:ext uri="{FF2B5EF4-FFF2-40B4-BE49-F238E27FC236}">
                <a16:creationId xmlns="" xmlns:a16="http://schemas.microsoft.com/office/drawing/2014/main" id="{37807313-1132-413D-A47E-678350E13B74}"/>
              </a:ext>
            </a:extLst>
          </p:cNvPr>
          <p:cNvGrpSpPr>
            <a:grpSpLocks/>
          </p:cNvGrpSpPr>
          <p:nvPr/>
        </p:nvGrpSpPr>
        <p:grpSpPr bwMode="auto">
          <a:xfrm>
            <a:off x="404448" y="827576"/>
            <a:ext cx="325041" cy="428625"/>
            <a:chOff x="6718575" y="2318625"/>
            <a:chExt cx="256950" cy="407375"/>
          </a:xfrm>
        </p:grpSpPr>
        <p:sp>
          <p:nvSpPr>
            <p:cNvPr id="63494" name="Shape 615">
              <a:extLst>
                <a:ext uri="{FF2B5EF4-FFF2-40B4-BE49-F238E27FC236}">
                  <a16:creationId xmlns="" xmlns:a16="http://schemas.microsoft.com/office/drawing/2014/main" id="{A58EC42F-B809-452C-9731-6F330884B835}"/>
                </a:ext>
              </a:extLst>
            </p:cNvPr>
            <p:cNvSpPr>
              <a:spLocks/>
            </p:cNvSpPr>
            <p:nvPr/>
          </p:nvSpPr>
          <p:spPr bwMode="auto">
            <a:xfrm>
              <a:off x="6795900" y="2673600"/>
              <a:ext cx="102300" cy="22550"/>
            </a:xfrm>
            <a:custGeom>
              <a:avLst/>
              <a:gdLst>
                <a:gd name="T0" fmla="*/ 2147483646 w 4092"/>
                <a:gd name="T1" fmla="*/ 2147483646 h 902"/>
                <a:gd name="T2" fmla="*/ 2147483646 w 4092"/>
                <a:gd name="T3" fmla="*/ 9765625 h 902"/>
                <a:gd name="T4" fmla="*/ 0 w 4092"/>
                <a:gd name="T5" fmla="*/ 9765625 h 902"/>
                <a:gd name="T6" fmla="*/ 0 w 4092"/>
                <a:gd name="T7" fmla="*/ 2147483646 h 902"/>
                <a:gd name="T8" fmla="*/ 2147483646 w 4092"/>
                <a:gd name="T9" fmla="*/ 2147483646 h 902"/>
                <a:gd name="T10" fmla="*/ 0 60000 65536"/>
                <a:gd name="T11" fmla="*/ 0 60000 65536"/>
                <a:gd name="T12" fmla="*/ 0 60000 65536"/>
                <a:gd name="T13" fmla="*/ 0 60000 65536"/>
                <a:gd name="T14" fmla="*/ 0 60000 65536"/>
                <a:gd name="T15" fmla="*/ 0 w 4092"/>
                <a:gd name="T16" fmla="*/ 0 h 902"/>
                <a:gd name="T17" fmla="*/ 4092 w 4092"/>
                <a:gd name="T18" fmla="*/ 902 h 902"/>
              </a:gdLst>
              <a:ahLst/>
              <a:cxnLst>
                <a:cxn ang="T10">
                  <a:pos x="T0" y="T1"/>
                </a:cxn>
                <a:cxn ang="T11">
                  <a:pos x="T2" y="T3"/>
                </a:cxn>
                <a:cxn ang="T12">
                  <a:pos x="T4" y="T5"/>
                </a:cxn>
                <a:cxn ang="T13">
                  <a:pos x="T6" y="T7"/>
                </a:cxn>
                <a:cxn ang="T14">
                  <a:pos x="T8" y="T9"/>
                </a:cxn>
              </a:cxnLst>
              <a:rect l="T15" t="T16" r="T17" b="T18"/>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3495" name="Shape 616">
              <a:extLst>
                <a:ext uri="{FF2B5EF4-FFF2-40B4-BE49-F238E27FC236}">
                  <a16:creationId xmlns="" xmlns:a16="http://schemas.microsoft.com/office/drawing/2014/main" id="{7CFB8BAD-92D0-4917-A26B-40628629C3DB}"/>
                </a:ext>
              </a:extLst>
            </p:cNvPr>
            <p:cNvSpPr>
              <a:spLocks/>
            </p:cNvSpPr>
            <p:nvPr/>
          </p:nvSpPr>
          <p:spPr bwMode="auto">
            <a:xfrm>
              <a:off x="6795900" y="2650475"/>
              <a:ext cx="102300" cy="22550"/>
            </a:xfrm>
            <a:custGeom>
              <a:avLst/>
              <a:gdLst>
                <a:gd name="T0" fmla="*/ 2147483646 w 4092"/>
                <a:gd name="T1" fmla="*/ 2147483646 h 902"/>
                <a:gd name="T2" fmla="*/ 2147483646 w 4092"/>
                <a:gd name="T3" fmla="*/ 0 h 902"/>
                <a:gd name="T4" fmla="*/ 0 w 4092"/>
                <a:gd name="T5" fmla="*/ 0 h 902"/>
                <a:gd name="T6" fmla="*/ 0 w 4092"/>
                <a:gd name="T7" fmla="*/ 2147483646 h 902"/>
                <a:gd name="T8" fmla="*/ 2147483646 w 4092"/>
                <a:gd name="T9" fmla="*/ 2147483646 h 902"/>
                <a:gd name="T10" fmla="*/ 0 60000 65536"/>
                <a:gd name="T11" fmla="*/ 0 60000 65536"/>
                <a:gd name="T12" fmla="*/ 0 60000 65536"/>
                <a:gd name="T13" fmla="*/ 0 60000 65536"/>
                <a:gd name="T14" fmla="*/ 0 60000 65536"/>
                <a:gd name="T15" fmla="*/ 0 w 4092"/>
                <a:gd name="T16" fmla="*/ 0 h 902"/>
                <a:gd name="T17" fmla="*/ 4092 w 4092"/>
                <a:gd name="T18" fmla="*/ 902 h 902"/>
              </a:gdLst>
              <a:ahLst/>
              <a:cxnLst>
                <a:cxn ang="T10">
                  <a:pos x="T0" y="T1"/>
                </a:cxn>
                <a:cxn ang="T11">
                  <a:pos x="T2" y="T3"/>
                </a:cxn>
                <a:cxn ang="T12">
                  <a:pos x="T4" y="T5"/>
                </a:cxn>
                <a:cxn ang="T13">
                  <a:pos x="T6" y="T7"/>
                </a:cxn>
                <a:cxn ang="T14">
                  <a:pos x="T8" y="T9"/>
                </a:cxn>
              </a:cxnLst>
              <a:rect l="T15" t="T16" r="T17" b="T18"/>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3496" name="Shape 617">
              <a:extLst>
                <a:ext uri="{FF2B5EF4-FFF2-40B4-BE49-F238E27FC236}">
                  <a16:creationId xmlns="" xmlns:a16="http://schemas.microsoft.com/office/drawing/2014/main" id="{2DC3F726-559D-487E-A4C3-7D4CBA896CA6}"/>
                </a:ext>
              </a:extLst>
            </p:cNvPr>
            <p:cNvSpPr>
              <a:spLocks/>
            </p:cNvSpPr>
            <p:nvPr/>
          </p:nvSpPr>
          <p:spPr bwMode="auto">
            <a:xfrm>
              <a:off x="6795900" y="2696125"/>
              <a:ext cx="102300" cy="29875"/>
            </a:xfrm>
            <a:custGeom>
              <a:avLst/>
              <a:gdLst>
                <a:gd name="T0" fmla="*/ 0 w 4092"/>
                <a:gd name="T1" fmla="*/ 9765625 h 1195"/>
                <a:gd name="T2" fmla="*/ 0 w 4092"/>
                <a:gd name="T3" fmla="*/ 1669921875 h 1195"/>
                <a:gd name="T4" fmla="*/ 0 w 4092"/>
                <a:gd name="T5" fmla="*/ 1669921875 h 1195"/>
                <a:gd name="T6" fmla="*/ 234375000 w 4092"/>
                <a:gd name="T7" fmla="*/ 2147483646 h 1195"/>
                <a:gd name="T8" fmla="*/ 957031250 w 4092"/>
                <a:gd name="T9" fmla="*/ 2147483646 h 1195"/>
                <a:gd name="T10" fmla="*/ 1904296875 w 4092"/>
                <a:gd name="T11" fmla="*/ 2147483646 h 1195"/>
                <a:gd name="T12" fmla="*/ 2147483646 w 4092"/>
                <a:gd name="T13" fmla="*/ 2147483646 h 1195"/>
                <a:gd name="T14" fmla="*/ 2147483646 w 4092"/>
                <a:gd name="T15" fmla="*/ 2147483646 h 1195"/>
                <a:gd name="T16" fmla="*/ 2147483646 w 4092"/>
                <a:gd name="T17" fmla="*/ 2147483646 h 1195"/>
                <a:gd name="T18" fmla="*/ 2147483646 w 4092"/>
                <a:gd name="T19" fmla="*/ 2147483646 h 1195"/>
                <a:gd name="T20" fmla="*/ 2147483646 w 4092"/>
                <a:gd name="T21" fmla="*/ 2147483646 h 1195"/>
                <a:gd name="T22" fmla="*/ 2147483646 w 4092"/>
                <a:gd name="T23" fmla="*/ 2147483646 h 1195"/>
                <a:gd name="T24" fmla="*/ 2147483646 w 4092"/>
                <a:gd name="T25" fmla="*/ 2147483646 h 1195"/>
                <a:gd name="T26" fmla="*/ 2147483646 w 4092"/>
                <a:gd name="T27" fmla="*/ 2147483646 h 1195"/>
                <a:gd name="T28" fmla="*/ 2147483646 w 4092"/>
                <a:gd name="T29" fmla="*/ 2147483646 h 1195"/>
                <a:gd name="T30" fmla="*/ 2147483646 w 4092"/>
                <a:gd name="T31" fmla="*/ 2147483646 h 1195"/>
                <a:gd name="T32" fmla="*/ 2147483646 w 4092"/>
                <a:gd name="T33" fmla="*/ 2147483646 h 1195"/>
                <a:gd name="T34" fmla="*/ 2147483646 w 4092"/>
                <a:gd name="T35" fmla="*/ 1669921875 h 1195"/>
                <a:gd name="T36" fmla="*/ 2147483646 w 4092"/>
                <a:gd name="T37" fmla="*/ 9765625 h 1195"/>
                <a:gd name="T38" fmla="*/ 0 w 4092"/>
                <a:gd name="T39" fmla="*/ 97656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2"/>
                <a:gd name="T61" fmla="*/ 0 h 1195"/>
                <a:gd name="T62" fmla="*/ 4092 w 4092"/>
                <a:gd name="T63" fmla="*/ 1195 h 11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3497" name="Shape 618">
              <a:extLst>
                <a:ext uri="{FF2B5EF4-FFF2-40B4-BE49-F238E27FC236}">
                  <a16:creationId xmlns="" xmlns:a16="http://schemas.microsoft.com/office/drawing/2014/main" id="{46B4CE55-8E38-47C6-834E-DF9FC2C7FABD}"/>
                </a:ext>
              </a:extLst>
            </p:cNvPr>
            <p:cNvSpPr>
              <a:spLocks/>
            </p:cNvSpPr>
            <p:nvPr/>
          </p:nvSpPr>
          <p:spPr bwMode="auto">
            <a:xfrm>
              <a:off x="6784925" y="2459275"/>
              <a:ext cx="35350" cy="166875"/>
            </a:xfrm>
            <a:custGeom>
              <a:avLst/>
              <a:gdLst>
                <a:gd name="T0" fmla="*/ 2147483646 w 1414"/>
                <a:gd name="T1" fmla="*/ 2147483646 h 6675"/>
                <a:gd name="T2" fmla="*/ 2147483646 w 1414"/>
                <a:gd name="T3" fmla="*/ 2147483646 h 6675"/>
                <a:gd name="T4" fmla="*/ 2147483646 w 1414"/>
                <a:gd name="T5" fmla="*/ 2147483646 h 6675"/>
                <a:gd name="T6" fmla="*/ 9765625 w 1414"/>
                <a:gd name="T7" fmla="*/ 9765625 h 6675"/>
                <a:gd name="T8" fmla="*/ 0 60000 65536"/>
                <a:gd name="T9" fmla="*/ 0 60000 65536"/>
                <a:gd name="T10" fmla="*/ 0 60000 65536"/>
                <a:gd name="T11" fmla="*/ 0 60000 65536"/>
                <a:gd name="T12" fmla="*/ 0 w 1414"/>
                <a:gd name="T13" fmla="*/ 0 h 6675"/>
                <a:gd name="T14" fmla="*/ 1414 w 1414"/>
                <a:gd name="T15" fmla="*/ 6675 h 6675"/>
              </a:gdLst>
              <a:ahLst/>
              <a:cxnLst>
                <a:cxn ang="T8">
                  <a:pos x="T0" y="T1"/>
                </a:cxn>
                <a:cxn ang="T9">
                  <a:pos x="T2" y="T3"/>
                </a:cxn>
                <a:cxn ang="T10">
                  <a:pos x="T4" y="T5"/>
                </a:cxn>
                <a:cxn ang="T11">
                  <a:pos x="T6" y="T7"/>
                </a:cxn>
              </a:cxnLst>
              <a:rect l="T12" t="T13" r="T14" b="T15"/>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3498" name="Shape 619">
              <a:extLst>
                <a:ext uri="{FF2B5EF4-FFF2-40B4-BE49-F238E27FC236}">
                  <a16:creationId xmlns="" xmlns:a16="http://schemas.microsoft.com/office/drawing/2014/main" id="{0316A3C6-8FD4-477F-9DEA-9D57EB5568D9}"/>
                </a:ext>
              </a:extLst>
            </p:cNvPr>
            <p:cNvSpPr>
              <a:spLocks/>
            </p:cNvSpPr>
            <p:nvPr/>
          </p:nvSpPr>
          <p:spPr bwMode="auto">
            <a:xfrm>
              <a:off x="6718575" y="2318625"/>
              <a:ext cx="256950" cy="307525"/>
            </a:xfrm>
            <a:custGeom>
              <a:avLst/>
              <a:gdLst>
                <a:gd name="T0" fmla="*/ 2147483646 w 10278"/>
                <a:gd name="T1" fmla="*/ 2147483646 h 12301"/>
                <a:gd name="T2" fmla="*/ 2147483646 w 10278"/>
                <a:gd name="T3" fmla="*/ 2147483646 h 12301"/>
                <a:gd name="T4" fmla="*/ 2147483646 w 10278"/>
                <a:gd name="T5" fmla="*/ 2147483646 h 12301"/>
                <a:gd name="T6" fmla="*/ 2147483646 w 10278"/>
                <a:gd name="T7" fmla="*/ 2147483646 h 12301"/>
                <a:gd name="T8" fmla="*/ 2147483646 w 10278"/>
                <a:gd name="T9" fmla="*/ 2147483646 h 12301"/>
                <a:gd name="T10" fmla="*/ 2147483646 w 10278"/>
                <a:gd name="T11" fmla="*/ 2147483646 h 12301"/>
                <a:gd name="T12" fmla="*/ 2147483646 w 10278"/>
                <a:gd name="T13" fmla="*/ 2147483646 h 12301"/>
                <a:gd name="T14" fmla="*/ 2147483646 w 10278"/>
                <a:gd name="T15" fmla="*/ 2147483646 h 12301"/>
                <a:gd name="T16" fmla="*/ 2147483646 w 10278"/>
                <a:gd name="T17" fmla="*/ 2147483646 h 12301"/>
                <a:gd name="T18" fmla="*/ 2147483646 w 10278"/>
                <a:gd name="T19" fmla="*/ 2147483646 h 12301"/>
                <a:gd name="T20" fmla="*/ 2147483646 w 10278"/>
                <a:gd name="T21" fmla="*/ 2147483646 h 12301"/>
                <a:gd name="T22" fmla="*/ 2147483646 w 10278"/>
                <a:gd name="T23" fmla="*/ 2147483646 h 12301"/>
                <a:gd name="T24" fmla="*/ 2147483646 w 10278"/>
                <a:gd name="T25" fmla="*/ 2147483646 h 12301"/>
                <a:gd name="T26" fmla="*/ 2147483646 w 10278"/>
                <a:gd name="T27" fmla="*/ 2147483646 h 12301"/>
                <a:gd name="T28" fmla="*/ 2147483646 w 10278"/>
                <a:gd name="T29" fmla="*/ 2147483646 h 12301"/>
                <a:gd name="T30" fmla="*/ 2147483646 w 10278"/>
                <a:gd name="T31" fmla="*/ 2147483646 h 12301"/>
                <a:gd name="T32" fmla="*/ 2147483646 w 10278"/>
                <a:gd name="T33" fmla="*/ 244140625 h 12301"/>
                <a:gd name="T34" fmla="*/ 2147483646 w 10278"/>
                <a:gd name="T35" fmla="*/ 9765625 h 12301"/>
                <a:gd name="T36" fmla="*/ 2147483646 w 10278"/>
                <a:gd name="T37" fmla="*/ 957031250 h 12301"/>
                <a:gd name="T38" fmla="*/ 2147483646 w 10278"/>
                <a:gd name="T39" fmla="*/ 2147483646 h 12301"/>
                <a:gd name="T40" fmla="*/ 2147483646 w 10278"/>
                <a:gd name="T41" fmla="*/ 2147483646 h 12301"/>
                <a:gd name="T42" fmla="*/ 2147483646 w 10278"/>
                <a:gd name="T43" fmla="*/ 2147483646 h 12301"/>
                <a:gd name="T44" fmla="*/ 2147483646 w 10278"/>
                <a:gd name="T45" fmla="*/ 2147483646 h 12301"/>
                <a:gd name="T46" fmla="*/ 2147483646 w 10278"/>
                <a:gd name="T47" fmla="*/ 2147483646 h 12301"/>
                <a:gd name="T48" fmla="*/ 1191406250 w 10278"/>
                <a:gd name="T49" fmla="*/ 2147483646 h 12301"/>
                <a:gd name="T50" fmla="*/ 0 w 10278"/>
                <a:gd name="T51" fmla="*/ 2147483646 h 12301"/>
                <a:gd name="T52" fmla="*/ 234375000 w 10278"/>
                <a:gd name="T53" fmla="*/ 2147483646 h 12301"/>
                <a:gd name="T54" fmla="*/ 1191406250 w 10278"/>
                <a:gd name="T55" fmla="*/ 2147483646 h 12301"/>
                <a:gd name="T56" fmla="*/ 2147483646 w 10278"/>
                <a:gd name="T57" fmla="*/ 2147483646 h 12301"/>
                <a:gd name="T58" fmla="*/ 2147483646 w 10278"/>
                <a:gd name="T59" fmla="*/ 2147483646 h 12301"/>
                <a:gd name="T60" fmla="*/ 2147483646 w 10278"/>
                <a:gd name="T61" fmla="*/ 2147483646 h 12301"/>
                <a:gd name="T62" fmla="*/ 2147483646 w 10278"/>
                <a:gd name="T63" fmla="*/ 2147483646 h 12301"/>
                <a:gd name="T64" fmla="*/ 2147483646 w 10278"/>
                <a:gd name="T65" fmla="*/ 2147483646 h 12301"/>
                <a:gd name="T66" fmla="*/ 2147483646 w 10278"/>
                <a:gd name="T67" fmla="*/ 2147483646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78"/>
                <a:gd name="T103" fmla="*/ 0 h 12301"/>
                <a:gd name="T104" fmla="*/ 10278 w 10278"/>
                <a:gd name="T105" fmla="*/ 12301 h 12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3499" name="Shape 620">
              <a:extLst>
                <a:ext uri="{FF2B5EF4-FFF2-40B4-BE49-F238E27FC236}">
                  <a16:creationId xmlns="" xmlns:a16="http://schemas.microsoft.com/office/drawing/2014/main" id="{EC93CFB8-4735-4D00-9A70-0512D6A3F24A}"/>
                </a:ext>
              </a:extLst>
            </p:cNvPr>
            <p:cNvSpPr>
              <a:spLocks/>
            </p:cNvSpPr>
            <p:nvPr/>
          </p:nvSpPr>
          <p:spPr bwMode="auto">
            <a:xfrm>
              <a:off x="6873825" y="2459275"/>
              <a:ext cx="35350" cy="166875"/>
            </a:xfrm>
            <a:custGeom>
              <a:avLst/>
              <a:gdLst>
                <a:gd name="T0" fmla="*/ 2147483646 w 1414"/>
                <a:gd name="T1" fmla="*/ 9765625 h 6675"/>
                <a:gd name="T2" fmla="*/ 2147483646 w 1414"/>
                <a:gd name="T3" fmla="*/ 9765625 h 6675"/>
                <a:gd name="T4" fmla="*/ 2147483646 w 1414"/>
                <a:gd name="T5" fmla="*/ 2147483646 h 6675"/>
                <a:gd name="T6" fmla="*/ 9765625 w 1414"/>
                <a:gd name="T7" fmla="*/ 2147483646 h 6675"/>
                <a:gd name="T8" fmla="*/ 0 60000 65536"/>
                <a:gd name="T9" fmla="*/ 0 60000 65536"/>
                <a:gd name="T10" fmla="*/ 0 60000 65536"/>
                <a:gd name="T11" fmla="*/ 0 60000 65536"/>
                <a:gd name="T12" fmla="*/ 0 w 1414"/>
                <a:gd name="T13" fmla="*/ 0 h 6675"/>
                <a:gd name="T14" fmla="*/ 1414 w 1414"/>
                <a:gd name="T15" fmla="*/ 6675 h 6675"/>
              </a:gdLst>
              <a:ahLst/>
              <a:cxnLst>
                <a:cxn ang="T8">
                  <a:pos x="T0" y="T1"/>
                </a:cxn>
                <a:cxn ang="T9">
                  <a:pos x="T2" y="T3"/>
                </a:cxn>
                <a:cxn ang="T10">
                  <a:pos x="T4" y="T5"/>
                </a:cxn>
                <a:cxn ang="T11">
                  <a:pos x="T6" y="T7"/>
                </a:cxn>
              </a:cxnLst>
              <a:rect l="T12" t="T13" r="T14" b="T15"/>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3500" name="Shape 621">
              <a:extLst>
                <a:ext uri="{FF2B5EF4-FFF2-40B4-BE49-F238E27FC236}">
                  <a16:creationId xmlns="" xmlns:a16="http://schemas.microsoft.com/office/drawing/2014/main" id="{68974301-AC81-464F-80BE-6E426CFD7B7B}"/>
                </a:ext>
              </a:extLst>
            </p:cNvPr>
            <p:cNvSpPr>
              <a:spLocks/>
            </p:cNvSpPr>
            <p:nvPr/>
          </p:nvSpPr>
          <p:spPr bwMode="auto">
            <a:xfrm>
              <a:off x="6801975" y="2453200"/>
              <a:ext cx="90150" cy="19500"/>
            </a:xfrm>
            <a:custGeom>
              <a:avLst/>
              <a:gdLst>
                <a:gd name="T0" fmla="*/ 9765625 w 3606"/>
                <a:gd name="T1" fmla="*/ 712890625 h 780"/>
                <a:gd name="T2" fmla="*/ 2147483646 w 3606"/>
                <a:gd name="T3" fmla="*/ 2147483646 h 780"/>
                <a:gd name="T4" fmla="*/ 2147483646 w 3606"/>
                <a:gd name="T5" fmla="*/ 712890625 h 780"/>
                <a:gd name="T6" fmla="*/ 2147483646 w 3606"/>
                <a:gd name="T7" fmla="*/ 712890625 h 780"/>
                <a:gd name="T8" fmla="*/ 2147483646 w 3606"/>
                <a:gd name="T9" fmla="*/ 244140625 h 780"/>
                <a:gd name="T10" fmla="*/ 2147483646 w 3606"/>
                <a:gd name="T11" fmla="*/ 0 h 780"/>
                <a:gd name="T12" fmla="*/ 2147483646 w 3606"/>
                <a:gd name="T13" fmla="*/ 244140625 h 780"/>
                <a:gd name="T14" fmla="*/ 2147483646 w 3606"/>
                <a:gd name="T15" fmla="*/ 712890625 h 780"/>
                <a:gd name="T16" fmla="*/ 2147483646 w 3606"/>
                <a:gd name="T17" fmla="*/ 2147483646 h 780"/>
                <a:gd name="T18" fmla="*/ 2147483646 w 3606"/>
                <a:gd name="T19" fmla="*/ 7128906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6"/>
                <a:gd name="T31" fmla="*/ 0 h 780"/>
                <a:gd name="T32" fmla="*/ 3606 w 3606"/>
                <a:gd name="T33" fmla="*/ 780 h 7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3501" name="Shape 622">
              <a:extLst>
                <a:ext uri="{FF2B5EF4-FFF2-40B4-BE49-F238E27FC236}">
                  <a16:creationId xmlns="" xmlns:a16="http://schemas.microsoft.com/office/drawing/2014/main" id="{88120EC6-43AC-4CDF-B11F-97548AA42937}"/>
                </a:ext>
              </a:extLst>
            </p:cNvPr>
            <p:cNvSpPr>
              <a:spLocks/>
            </p:cNvSpPr>
            <p:nvPr/>
          </p:nvSpPr>
          <p:spPr bwMode="auto">
            <a:xfrm>
              <a:off x="6795900" y="2628550"/>
              <a:ext cx="102300" cy="25"/>
            </a:xfrm>
            <a:custGeom>
              <a:avLst/>
              <a:gdLst>
                <a:gd name="T0" fmla="*/ 0 w 4092"/>
                <a:gd name="T1" fmla="*/ 9765625 h 1"/>
                <a:gd name="T2" fmla="*/ 2147483646 w 4092"/>
                <a:gd name="T3" fmla="*/ 9765625 h 1"/>
                <a:gd name="T4" fmla="*/ 0 60000 65536"/>
                <a:gd name="T5" fmla="*/ 0 60000 65536"/>
                <a:gd name="T6" fmla="*/ 0 w 4092"/>
                <a:gd name="T7" fmla="*/ 0 h 1"/>
                <a:gd name="T8" fmla="*/ 4092 w 4092"/>
                <a:gd name="T9" fmla="*/ 1 h 1"/>
              </a:gdLst>
              <a:ahLst/>
              <a:cxnLst>
                <a:cxn ang="T4">
                  <a:pos x="T0" y="T1"/>
                </a:cxn>
                <a:cxn ang="T5">
                  <a:pos x="T2" y="T3"/>
                </a:cxn>
              </a:cxnLst>
              <a:rect l="T6" t="T7" r="T8" b="T9"/>
              <a:pathLst>
                <a:path w="4092" h="1" fill="none" extrusionOk="0">
                  <a:moveTo>
                    <a:pt x="0" y="1"/>
                  </a:moveTo>
                  <a:lnTo>
                    <a:pt x="4092" y="1"/>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grpSp>
      <p:pic>
        <p:nvPicPr>
          <p:cNvPr id="63493" name="Picture 2">
            <a:extLst>
              <a:ext uri="{FF2B5EF4-FFF2-40B4-BE49-F238E27FC236}">
                <a16:creationId xmlns="" xmlns:a16="http://schemas.microsoft.com/office/drawing/2014/main" id="{9FBFD305-3745-4A78-AB68-E7D92375AC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0430" y="292781"/>
            <a:ext cx="3322849" cy="15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609F11DB-9EC8-4896-A442-0A6BA834F9BC}"/>
              </a:ext>
            </a:extLst>
          </p:cNvPr>
          <p:cNvGraphicFramePr/>
          <p:nvPr>
            <p:extLst>
              <p:ext uri="{D42A27DB-BD31-4B8C-83A1-F6EECF244321}">
                <p14:modId xmlns:p14="http://schemas.microsoft.com/office/powerpoint/2010/main" val="3663433920"/>
              </p:ext>
            </p:extLst>
          </p:nvPr>
        </p:nvGraphicFramePr>
        <p:xfrm>
          <a:off x="662731" y="-482366"/>
          <a:ext cx="8095376" cy="6176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 xmlns:a16="http://schemas.microsoft.com/office/drawing/2014/main" id="{BE197866-87BB-445D-AC5E-5B75FC04FA5F}"/>
              </a:ext>
            </a:extLst>
          </p:cNvPr>
          <p:cNvPicPr>
            <a:picLocks noChangeAspect="1"/>
          </p:cNvPicPr>
          <p:nvPr/>
        </p:nvPicPr>
        <p:blipFill>
          <a:blip r:embed="rId7"/>
          <a:stretch>
            <a:fillRect/>
          </a:stretch>
        </p:blipFill>
        <p:spPr>
          <a:xfrm>
            <a:off x="2497175" y="-22231"/>
            <a:ext cx="4016286" cy="532734"/>
          </a:xfrm>
          <a:prstGeom prst="rect">
            <a:avLst/>
          </a:prstGeom>
        </p:spPr>
      </p:pic>
      <p:grpSp>
        <p:nvGrpSpPr>
          <p:cNvPr id="6" name="Shape 413">
            <a:extLst>
              <a:ext uri="{FF2B5EF4-FFF2-40B4-BE49-F238E27FC236}">
                <a16:creationId xmlns="" xmlns:a16="http://schemas.microsoft.com/office/drawing/2014/main" id="{F55C80B8-9CB5-489F-9098-143A77126CE8}"/>
              </a:ext>
            </a:extLst>
          </p:cNvPr>
          <p:cNvGrpSpPr/>
          <p:nvPr/>
        </p:nvGrpSpPr>
        <p:grpSpPr>
          <a:xfrm>
            <a:off x="2476652" y="104727"/>
            <a:ext cx="229223" cy="220754"/>
            <a:chOff x="3951850" y="2985350"/>
            <a:chExt cx="407950" cy="416500"/>
          </a:xfrm>
          <a:solidFill>
            <a:schemeClr val="accent1"/>
          </a:solidFill>
        </p:grpSpPr>
        <p:sp>
          <p:nvSpPr>
            <p:cNvPr id="7" name="Shape 414">
              <a:extLst>
                <a:ext uri="{FF2B5EF4-FFF2-40B4-BE49-F238E27FC236}">
                  <a16:creationId xmlns="" xmlns:a16="http://schemas.microsoft.com/office/drawing/2014/main" id="{8CD50106-D157-48F5-89C5-4FAB1B0398E0}"/>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grpFill/>
            <a:ln w="9525" cap="rnd" cmpd="sng">
              <a:solidFill>
                <a:schemeClr val="tx1"/>
              </a:solidFill>
              <a:prstDash val="solid"/>
              <a:round/>
              <a:headEnd type="none" w="med" len="med"/>
              <a:tailEnd type="none" w="med" len="med"/>
            </a:ln>
          </p:spPr>
          <p:txBody>
            <a:bodyPr lIns="91425" tIns="91425" rIns="91425" bIns="91425" anchor="ctr"/>
            <a:lstStyle/>
            <a:p>
              <a:pPr defTabSz="914400" eaLnBrk="1" fontAlgn="auto" hangingPunct="1">
                <a:spcBef>
                  <a:spcPts val="0"/>
                </a:spcBef>
                <a:spcAft>
                  <a:spcPts val="0"/>
                </a:spcAft>
                <a:defRPr/>
              </a:pPr>
              <a:endParaRPr>
                <a:solidFill>
                  <a:srgbClr val="144056"/>
                </a:solidFill>
                <a:latin typeface="Calibri"/>
                <a:ea typeface="+mn-ea"/>
              </a:endParaRPr>
            </a:p>
          </p:txBody>
        </p:sp>
        <p:sp>
          <p:nvSpPr>
            <p:cNvPr id="8" name="Shape 415">
              <a:extLst>
                <a:ext uri="{FF2B5EF4-FFF2-40B4-BE49-F238E27FC236}">
                  <a16:creationId xmlns="" xmlns:a16="http://schemas.microsoft.com/office/drawing/2014/main" id="{DE5D0C9F-3927-4D50-A7E5-042E8BB5AD88}"/>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grpFill/>
            <a:ln w="9525" cap="rnd" cmpd="sng">
              <a:solidFill>
                <a:schemeClr val="tx1"/>
              </a:solidFill>
              <a:prstDash val="solid"/>
              <a:round/>
              <a:headEnd type="none" w="med" len="med"/>
              <a:tailEnd type="none" w="med" len="med"/>
            </a:ln>
          </p:spPr>
          <p:txBody>
            <a:bodyPr lIns="91425" tIns="91425" rIns="91425" bIns="91425" anchor="ctr"/>
            <a:lstStyle/>
            <a:p>
              <a:pPr defTabSz="914400" eaLnBrk="1" fontAlgn="auto" hangingPunct="1">
                <a:spcBef>
                  <a:spcPts val="0"/>
                </a:spcBef>
                <a:spcAft>
                  <a:spcPts val="0"/>
                </a:spcAft>
                <a:defRPr/>
              </a:pPr>
              <a:endParaRPr>
                <a:solidFill>
                  <a:srgbClr val="144056"/>
                </a:solidFill>
                <a:latin typeface="Calibri"/>
                <a:ea typeface="+mn-ea"/>
              </a:endParaRPr>
            </a:p>
          </p:txBody>
        </p:sp>
        <p:sp>
          <p:nvSpPr>
            <p:cNvPr id="9" name="Shape 416">
              <a:extLst>
                <a:ext uri="{FF2B5EF4-FFF2-40B4-BE49-F238E27FC236}">
                  <a16:creationId xmlns="" xmlns:a16="http://schemas.microsoft.com/office/drawing/2014/main" id="{E07E3722-CF83-489A-A61F-0A293B6B901F}"/>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grpFill/>
            <a:ln w="9525" cap="rnd" cmpd="sng">
              <a:solidFill>
                <a:schemeClr val="tx1"/>
              </a:solidFill>
              <a:prstDash val="solid"/>
              <a:round/>
              <a:headEnd type="none" w="med" len="med"/>
              <a:tailEnd type="none" w="med" len="med"/>
            </a:ln>
          </p:spPr>
          <p:txBody>
            <a:bodyPr lIns="91425" tIns="91425" rIns="91425" bIns="91425" anchor="ctr"/>
            <a:lstStyle/>
            <a:p>
              <a:pPr defTabSz="914400" eaLnBrk="1" fontAlgn="auto" hangingPunct="1">
                <a:spcBef>
                  <a:spcPts val="0"/>
                </a:spcBef>
                <a:spcAft>
                  <a:spcPts val="0"/>
                </a:spcAft>
                <a:defRPr/>
              </a:pPr>
              <a:endParaRPr>
                <a:solidFill>
                  <a:srgbClr val="144056"/>
                </a:solidFill>
                <a:latin typeface="Calibri"/>
                <a:ea typeface="+mn-ea"/>
              </a:endParaRPr>
            </a:p>
          </p:txBody>
        </p:sp>
        <p:sp>
          <p:nvSpPr>
            <p:cNvPr id="10" name="Shape 417">
              <a:extLst>
                <a:ext uri="{FF2B5EF4-FFF2-40B4-BE49-F238E27FC236}">
                  <a16:creationId xmlns="" xmlns:a16="http://schemas.microsoft.com/office/drawing/2014/main" id="{CC0EF67C-E7A8-4510-AA9F-6F83C0F99243}"/>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grpFill/>
            <a:ln w="9525" cap="rnd" cmpd="sng">
              <a:solidFill>
                <a:schemeClr val="tx1"/>
              </a:solidFill>
              <a:prstDash val="solid"/>
              <a:round/>
              <a:headEnd type="none" w="med" len="med"/>
              <a:tailEnd type="none" w="med" len="med"/>
            </a:ln>
          </p:spPr>
          <p:txBody>
            <a:bodyPr lIns="91425" tIns="91425" rIns="91425" bIns="91425" anchor="ctr"/>
            <a:lstStyle/>
            <a:p>
              <a:pPr defTabSz="914400" eaLnBrk="1" fontAlgn="auto" hangingPunct="1">
                <a:spcBef>
                  <a:spcPts val="0"/>
                </a:spcBef>
                <a:spcAft>
                  <a:spcPts val="0"/>
                </a:spcAft>
                <a:defRPr/>
              </a:pPr>
              <a:endParaRPr>
                <a:solidFill>
                  <a:srgbClr val="144056"/>
                </a:solidFill>
                <a:latin typeface="Calibri"/>
                <a:ea typeface="+mn-ea"/>
              </a:endParaRPr>
            </a:p>
          </p:txBody>
        </p:sp>
      </p:grpSp>
    </p:spTree>
    <p:extLst>
      <p:ext uri="{BB962C8B-B14F-4D97-AF65-F5344CB8AC3E}">
        <p14:creationId xmlns:p14="http://schemas.microsoft.com/office/powerpoint/2010/main" val="282605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6" descr="A picture containing melon&#10;&#10;Description automatically generated">
            <a:extLst>
              <a:ext uri="{FF2B5EF4-FFF2-40B4-BE49-F238E27FC236}">
                <a16:creationId xmlns="" xmlns:a16="http://schemas.microsoft.com/office/drawing/2014/main" id="{A907A220-6887-40B0-A675-83F84F0E8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804" y="557163"/>
            <a:ext cx="6108818" cy="439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7">
            <a:extLst>
              <a:ext uri="{FF2B5EF4-FFF2-40B4-BE49-F238E27FC236}">
                <a16:creationId xmlns="" xmlns:a16="http://schemas.microsoft.com/office/drawing/2014/main" id="{2799656A-E47A-452E-8E31-E25B78CE4C7C}"/>
              </a:ext>
            </a:extLst>
          </p:cNvPr>
          <p:cNvSpPr txBox="1">
            <a:spLocks noChangeArrowheads="1"/>
          </p:cNvSpPr>
          <p:nvPr/>
        </p:nvSpPr>
        <p:spPr bwMode="auto">
          <a:xfrm>
            <a:off x="487280" y="92555"/>
            <a:ext cx="87890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Gill Sans MT" panose="020B0502020104020203" pitchFamily="34" charset="0"/>
                <a:ea typeface="Arial" panose="020B0604020202020204" pitchFamily="34" charset="0"/>
                <a:cs typeface="Gill Sans MT" panose="020B0502020104020203"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defTabSz="342900" eaLnBrk="0" fontAlgn="base" hangingPunct="0">
              <a:spcBef>
                <a:spcPct val="0"/>
              </a:spcBef>
              <a:spcAft>
                <a:spcPct val="0"/>
              </a:spcAft>
            </a:pPr>
            <a:r>
              <a:rPr lang="en-US" altLang="en-US" sz="2100" b="1" dirty="0">
                <a:solidFill>
                  <a:srgbClr val="1B637A"/>
                </a:solidFill>
                <a:latin typeface="Rockwell" panose="02060603020205020403" pitchFamily="18" charset="0"/>
                <a:ea typeface="ＭＳ Ｐゴシック" panose="020B0600070205080204" pitchFamily="34" charset="-128"/>
              </a:rPr>
              <a:t>High Levels of Chronic Absence = Poor Conditions for Learning</a:t>
            </a:r>
          </a:p>
        </p:txBody>
      </p:sp>
      <p:pic>
        <p:nvPicPr>
          <p:cNvPr id="6" name="Picture 7">
            <a:extLst>
              <a:ext uri="{FF2B5EF4-FFF2-40B4-BE49-F238E27FC236}">
                <a16:creationId xmlns="" xmlns:a16="http://schemas.microsoft.com/office/drawing/2014/main" id="{989E3038-945C-4D2B-A3CB-D1B142F2C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301" y="4828209"/>
            <a:ext cx="631909" cy="2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 xmlns:a16="http://schemas.microsoft.com/office/drawing/2014/main" id="{F8E61507-7293-4F84-BBE8-37AEC38D63C1}"/>
              </a:ext>
            </a:extLst>
          </p:cNvPr>
          <p:cNvSpPr txBox="1">
            <a:spLocks noGrp="1"/>
          </p:cNvSpPr>
          <p:nvPr>
            <p:ph type="title"/>
          </p:nvPr>
        </p:nvSpPr>
        <p:spPr/>
        <p:txBody>
          <a:bodyPr/>
          <a:lstStyle/>
          <a:p>
            <a:pPr eaLnBrk="1" hangingPunct="1">
              <a:spcBef>
                <a:spcPct val="0"/>
              </a:spcBef>
              <a:buClr>
                <a:srgbClr val="FFFFFF"/>
              </a:buClr>
              <a:buFont typeface="Roboto Slab"/>
              <a:buNone/>
            </a:pPr>
            <a:r>
              <a:rPr lang="en-US" altLang="en-US" sz="1800" dirty="0">
                <a:latin typeface="Rockwell" panose="02060603020205020403" pitchFamily="18" charset="0"/>
                <a:ea typeface="Roboto Slab"/>
                <a:cs typeface="Rockwell" panose="02060603020205020403" pitchFamily="18" charset="0"/>
                <a:sym typeface="Roboto Slab"/>
              </a:rPr>
              <a:t>Invest in Prevention and Early Intervention </a:t>
            </a:r>
          </a:p>
        </p:txBody>
      </p:sp>
      <p:grpSp>
        <p:nvGrpSpPr>
          <p:cNvPr id="69635" name="Shape 418">
            <a:extLst>
              <a:ext uri="{FF2B5EF4-FFF2-40B4-BE49-F238E27FC236}">
                <a16:creationId xmlns="" xmlns:a16="http://schemas.microsoft.com/office/drawing/2014/main" id="{72469084-B7E5-4BF9-8F66-3C83753B0B32}"/>
              </a:ext>
            </a:extLst>
          </p:cNvPr>
          <p:cNvGrpSpPr>
            <a:grpSpLocks/>
          </p:cNvGrpSpPr>
          <p:nvPr/>
        </p:nvGrpSpPr>
        <p:grpSpPr bwMode="auto">
          <a:xfrm>
            <a:off x="324856" y="801418"/>
            <a:ext cx="558905" cy="461899"/>
            <a:chOff x="568950" y="3686775"/>
            <a:chExt cx="472500" cy="362900"/>
          </a:xfrm>
        </p:grpSpPr>
        <p:sp>
          <p:nvSpPr>
            <p:cNvPr id="69637" name="Shape 419">
              <a:extLst>
                <a:ext uri="{FF2B5EF4-FFF2-40B4-BE49-F238E27FC236}">
                  <a16:creationId xmlns="" xmlns:a16="http://schemas.microsoft.com/office/drawing/2014/main" id="{72BD01AB-536A-4B75-8575-B1ACD451119B}"/>
                </a:ext>
              </a:extLst>
            </p:cNvPr>
            <p:cNvSpPr>
              <a:spLocks/>
            </p:cNvSpPr>
            <p:nvPr/>
          </p:nvSpPr>
          <p:spPr bwMode="auto">
            <a:xfrm>
              <a:off x="568950" y="3686775"/>
              <a:ext cx="472500" cy="362900"/>
            </a:xfrm>
            <a:custGeom>
              <a:avLst/>
              <a:gdLst>
                <a:gd name="T0" fmla="*/ 292265625 w 18900"/>
                <a:gd name="T1" fmla="*/ 126734375 h 14516"/>
                <a:gd name="T2" fmla="*/ 282375000 w 18900"/>
                <a:gd name="T3" fmla="*/ 128625000 h 14516"/>
                <a:gd name="T4" fmla="*/ 273234375 w 18900"/>
                <a:gd name="T5" fmla="*/ 125203125 h 14516"/>
                <a:gd name="T6" fmla="*/ 269421875 w 18900"/>
                <a:gd name="T7" fmla="*/ 121015625 h 14516"/>
                <a:gd name="T8" fmla="*/ 268671875 w 18900"/>
                <a:gd name="T9" fmla="*/ 113031250 h 14516"/>
                <a:gd name="T10" fmla="*/ 273234375 w 18900"/>
                <a:gd name="T11" fmla="*/ 106937500 h 14516"/>
                <a:gd name="T12" fmla="*/ 277421875 w 18900"/>
                <a:gd name="T13" fmla="*/ 105796875 h 14516"/>
                <a:gd name="T14" fmla="*/ 280843750 w 18900"/>
                <a:gd name="T15" fmla="*/ 106562500 h 14516"/>
                <a:gd name="T16" fmla="*/ 282750000 w 18900"/>
                <a:gd name="T17" fmla="*/ 110359375 h 14516"/>
                <a:gd name="T18" fmla="*/ 280468750 w 18900"/>
                <a:gd name="T19" fmla="*/ 116828125 h 14516"/>
                <a:gd name="T20" fmla="*/ 275515625 w 18900"/>
                <a:gd name="T21" fmla="*/ 120265625 h 14516"/>
                <a:gd name="T22" fmla="*/ 265625000 w 18900"/>
                <a:gd name="T23" fmla="*/ 121781250 h 14516"/>
                <a:gd name="T24" fmla="*/ 262203125 w 18900"/>
                <a:gd name="T25" fmla="*/ 121406250 h 14516"/>
                <a:gd name="T26" fmla="*/ 259156250 w 18900"/>
                <a:gd name="T27" fmla="*/ 119500000 h 14516"/>
                <a:gd name="T28" fmla="*/ 258390625 w 18900"/>
                <a:gd name="T29" fmla="*/ 114546875 h 14516"/>
                <a:gd name="T30" fmla="*/ 256875000 w 18900"/>
                <a:gd name="T31" fmla="*/ 99703125 h 14516"/>
                <a:gd name="T32" fmla="*/ 252687500 w 18900"/>
                <a:gd name="T33" fmla="*/ 85250000 h 14516"/>
                <a:gd name="T34" fmla="*/ 246218750 w 18900"/>
                <a:gd name="T35" fmla="*/ 71937500 h 14516"/>
                <a:gd name="T36" fmla="*/ 237468750 w 18900"/>
                <a:gd name="T37" fmla="*/ 59375000 h 14516"/>
                <a:gd name="T38" fmla="*/ 226812500 w 18900"/>
                <a:gd name="T39" fmla="*/ 48343750 h 14516"/>
                <a:gd name="T40" fmla="*/ 214250000 w 18900"/>
                <a:gd name="T41" fmla="*/ 38437500 h 14516"/>
                <a:gd name="T42" fmla="*/ 200171875 w 18900"/>
                <a:gd name="T43" fmla="*/ 30062500 h 14516"/>
                <a:gd name="T44" fmla="*/ 184953125 w 18900"/>
                <a:gd name="T45" fmla="*/ 23593750 h 14516"/>
                <a:gd name="T46" fmla="*/ 168203125 w 18900"/>
                <a:gd name="T47" fmla="*/ 19031250 h 14516"/>
                <a:gd name="T48" fmla="*/ 150703125 w 18900"/>
                <a:gd name="T49" fmla="*/ 16375000 h 14516"/>
                <a:gd name="T50" fmla="*/ 138515625 w 18900"/>
                <a:gd name="T51" fmla="*/ 15984375 h 14516"/>
                <a:gd name="T52" fmla="*/ 113406250 w 18900"/>
                <a:gd name="T53" fmla="*/ 17890625 h 14516"/>
                <a:gd name="T54" fmla="*/ 103125000 w 18900"/>
                <a:gd name="T55" fmla="*/ 16375000 h 14516"/>
                <a:gd name="T56" fmla="*/ 95906250 w 18900"/>
                <a:gd name="T57" fmla="*/ 8765625 h 14516"/>
                <a:gd name="T58" fmla="*/ 86000000 w 18900"/>
                <a:gd name="T59" fmla="*/ 3046875 h 14516"/>
                <a:gd name="T60" fmla="*/ 75343750 w 18900"/>
                <a:gd name="T61" fmla="*/ 0 h 14516"/>
                <a:gd name="T62" fmla="*/ 72312500 w 18900"/>
                <a:gd name="T63" fmla="*/ 6093750 h 14516"/>
                <a:gd name="T64" fmla="*/ 68500000 w 18900"/>
                <a:gd name="T65" fmla="*/ 21703125 h 14516"/>
                <a:gd name="T66" fmla="*/ 68875000 w 18900"/>
                <a:gd name="T67" fmla="*/ 34640625 h 14516"/>
                <a:gd name="T68" fmla="*/ 57468750 w 18900"/>
                <a:gd name="T69" fmla="*/ 42625000 h 14516"/>
                <a:gd name="T70" fmla="*/ 37671875 w 18900"/>
                <a:gd name="T71" fmla="*/ 64312500 h 14516"/>
                <a:gd name="T72" fmla="*/ 26640625 w 18900"/>
                <a:gd name="T73" fmla="*/ 81828125 h 14516"/>
                <a:gd name="T74" fmla="*/ 8750000 w 18900"/>
                <a:gd name="T75" fmla="*/ 90578125 h 14516"/>
                <a:gd name="T76" fmla="*/ 5328125 w 18900"/>
                <a:gd name="T77" fmla="*/ 91343750 h 14516"/>
                <a:gd name="T78" fmla="*/ 1531250 w 18900"/>
                <a:gd name="T79" fmla="*/ 94375000 h 14516"/>
                <a:gd name="T80" fmla="*/ 0 w 18900"/>
                <a:gd name="T81" fmla="*/ 99328125 h 14516"/>
                <a:gd name="T82" fmla="*/ 390625 w 18900"/>
                <a:gd name="T83" fmla="*/ 136250000 h 14516"/>
                <a:gd name="T84" fmla="*/ 2671875 w 18900"/>
                <a:gd name="T85" fmla="*/ 140421875 h 14516"/>
                <a:gd name="T86" fmla="*/ 7234375 w 18900"/>
                <a:gd name="T87" fmla="*/ 143093750 h 14516"/>
                <a:gd name="T88" fmla="*/ 23593750 w 18900"/>
                <a:gd name="T89" fmla="*/ 143093750 h 14516"/>
                <a:gd name="T90" fmla="*/ 30062500 w 18900"/>
                <a:gd name="T91" fmla="*/ 156031250 h 14516"/>
                <a:gd name="T92" fmla="*/ 46437500 w 18900"/>
                <a:gd name="T93" fmla="*/ 173921875 h 14516"/>
                <a:gd name="T94" fmla="*/ 68875000 w 18900"/>
                <a:gd name="T95" fmla="*/ 188000000 h 14516"/>
                <a:gd name="T96" fmla="*/ 98562500 w 18900"/>
                <a:gd name="T97" fmla="*/ 200937500 h 14516"/>
                <a:gd name="T98" fmla="*/ 117968750 w 18900"/>
                <a:gd name="T99" fmla="*/ 205125000 h 14516"/>
                <a:gd name="T100" fmla="*/ 138515625 w 18900"/>
                <a:gd name="T101" fmla="*/ 206640625 h 14516"/>
                <a:gd name="T102" fmla="*/ 168968750 w 18900"/>
                <a:gd name="T103" fmla="*/ 203593750 h 14516"/>
                <a:gd name="T104" fmla="*/ 208546875 w 18900"/>
                <a:gd name="T105" fmla="*/ 226812500 h 14516"/>
                <a:gd name="T106" fmla="*/ 213875000 w 18900"/>
                <a:gd name="T107" fmla="*/ 185718750 h 14516"/>
                <a:gd name="T108" fmla="*/ 227953125 w 18900"/>
                <a:gd name="T109" fmla="*/ 177343750 h 14516"/>
                <a:gd name="T110" fmla="*/ 239750000 w 18900"/>
                <a:gd name="T111" fmla="*/ 166687500 h 14516"/>
                <a:gd name="T112" fmla="*/ 248500000 w 18900"/>
                <a:gd name="T113" fmla="*/ 154125000 h 14516"/>
                <a:gd name="T114" fmla="*/ 254968750 w 18900"/>
                <a:gd name="T115" fmla="*/ 139671875 h 14516"/>
                <a:gd name="T116" fmla="*/ 258015625 w 18900"/>
                <a:gd name="T117" fmla="*/ 123687500 h 145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900"/>
                <a:gd name="T178" fmla="*/ 0 h 14516"/>
                <a:gd name="T179" fmla="*/ 18900 w 18900"/>
                <a:gd name="T180" fmla="*/ 14516 h 145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633" y="7697"/>
                  </a:lnTo>
                  <a:lnTo>
                    <a:pt x="17438" y="7770"/>
                  </a:lnTo>
                  <a:lnTo>
                    <a:pt x="17219" y="7794"/>
                  </a:lnTo>
                  <a:lnTo>
                    <a:pt x="17000" y="7794"/>
                  </a:lnTo>
                  <a:lnTo>
                    <a:pt x="16878" y="7794"/>
                  </a:lnTo>
                  <a:lnTo>
                    <a:pt x="16781" y="7770"/>
                  </a:lnTo>
                  <a:lnTo>
                    <a:pt x="16708" y="7745"/>
                  </a:lnTo>
                  <a:lnTo>
                    <a:pt x="16635" y="7697"/>
                  </a:lnTo>
                  <a:lnTo>
                    <a:pt x="16586" y="7648"/>
                  </a:lnTo>
                  <a:lnTo>
                    <a:pt x="16562" y="7550"/>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330" y="1023"/>
                  </a:lnTo>
                  <a:lnTo>
                    <a:pt x="7794" y="1072"/>
                  </a:lnTo>
                  <a:lnTo>
                    <a:pt x="7258" y="1145"/>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725" y="195"/>
                  </a:lnTo>
                  <a:lnTo>
                    <a:pt x="4628" y="390"/>
                  </a:lnTo>
                  <a:lnTo>
                    <a:pt x="4530" y="682"/>
                  </a:lnTo>
                  <a:lnTo>
                    <a:pt x="4433" y="999"/>
                  </a:lnTo>
                  <a:lnTo>
                    <a:pt x="4384" y="1389"/>
                  </a:lnTo>
                  <a:lnTo>
                    <a:pt x="4360" y="1778"/>
                  </a:lnTo>
                  <a:lnTo>
                    <a:pt x="4360" y="1998"/>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917" y="13030"/>
                  </a:lnTo>
                  <a:lnTo>
                    <a:pt x="7550" y="13128"/>
                  </a:lnTo>
                  <a:lnTo>
                    <a:pt x="8208" y="13201"/>
                  </a:lnTo>
                  <a:lnTo>
                    <a:pt x="8865" y="13225"/>
                  </a:lnTo>
                  <a:lnTo>
                    <a:pt x="9523" y="13201"/>
                  </a:lnTo>
                  <a:lnTo>
                    <a:pt x="10181" y="13128"/>
                  </a:lnTo>
                  <a:lnTo>
                    <a:pt x="10814" y="13030"/>
                  </a:lnTo>
                  <a:lnTo>
                    <a:pt x="11423" y="12860"/>
                  </a:lnTo>
                  <a:lnTo>
                    <a:pt x="12592" y="14516"/>
                  </a:lnTo>
                  <a:lnTo>
                    <a:pt x="13347" y="14516"/>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599"/>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9638" name="Shape 420">
              <a:extLst>
                <a:ext uri="{FF2B5EF4-FFF2-40B4-BE49-F238E27FC236}">
                  <a16:creationId xmlns="" xmlns:a16="http://schemas.microsoft.com/office/drawing/2014/main" id="{F18A49EC-92F7-4406-9602-06103C6D14B7}"/>
                </a:ext>
              </a:extLst>
            </p:cNvPr>
            <p:cNvSpPr>
              <a:spLocks/>
            </p:cNvSpPr>
            <p:nvPr/>
          </p:nvSpPr>
          <p:spPr bwMode="auto">
            <a:xfrm>
              <a:off x="645650" y="3820725"/>
              <a:ext cx="34125" cy="34125"/>
            </a:xfrm>
            <a:custGeom>
              <a:avLst/>
              <a:gdLst>
                <a:gd name="T0" fmla="*/ 10671875 w 1365"/>
                <a:gd name="T1" fmla="*/ 21312500 h 1365"/>
                <a:gd name="T2" fmla="*/ 10671875 w 1365"/>
                <a:gd name="T3" fmla="*/ 21312500 h 1365"/>
                <a:gd name="T4" fmla="*/ 8390625 w 1365"/>
                <a:gd name="T5" fmla="*/ 20937500 h 1365"/>
                <a:gd name="T6" fmla="*/ 6484375 w 1365"/>
                <a:gd name="T7" fmla="*/ 20562500 h 1365"/>
                <a:gd name="T8" fmla="*/ 4578125 w 1365"/>
                <a:gd name="T9" fmla="*/ 19421875 h 1365"/>
                <a:gd name="T10" fmla="*/ 3062500 w 1365"/>
                <a:gd name="T11" fmla="*/ 18281250 h 1365"/>
                <a:gd name="T12" fmla="*/ 1921875 w 1365"/>
                <a:gd name="T13" fmla="*/ 16750000 h 1365"/>
                <a:gd name="T14" fmla="*/ 781250 w 1365"/>
                <a:gd name="T15" fmla="*/ 14843750 h 1365"/>
                <a:gd name="T16" fmla="*/ 390625 w 1365"/>
                <a:gd name="T17" fmla="*/ 12953125 h 1365"/>
                <a:gd name="T18" fmla="*/ 15625 w 1365"/>
                <a:gd name="T19" fmla="*/ 10656250 h 1365"/>
                <a:gd name="T20" fmla="*/ 15625 w 1365"/>
                <a:gd name="T21" fmla="*/ 10656250 h 1365"/>
                <a:gd name="T22" fmla="*/ 390625 w 1365"/>
                <a:gd name="T23" fmla="*/ 8375000 h 1365"/>
                <a:gd name="T24" fmla="*/ 781250 w 1365"/>
                <a:gd name="T25" fmla="*/ 6484375 h 1365"/>
                <a:gd name="T26" fmla="*/ 1921875 w 1365"/>
                <a:gd name="T27" fmla="*/ 4953125 h 1365"/>
                <a:gd name="T28" fmla="*/ 3062500 w 1365"/>
                <a:gd name="T29" fmla="*/ 3046875 h 1365"/>
                <a:gd name="T30" fmla="*/ 4578125 w 1365"/>
                <a:gd name="T31" fmla="*/ 1906250 h 1365"/>
                <a:gd name="T32" fmla="*/ 6484375 w 1365"/>
                <a:gd name="T33" fmla="*/ 1156250 h 1365"/>
                <a:gd name="T34" fmla="*/ 8390625 w 1365"/>
                <a:gd name="T35" fmla="*/ 390625 h 1365"/>
                <a:gd name="T36" fmla="*/ 10671875 w 1365"/>
                <a:gd name="T37" fmla="*/ 15625 h 1365"/>
                <a:gd name="T38" fmla="*/ 10671875 w 1365"/>
                <a:gd name="T39" fmla="*/ 15625 h 1365"/>
                <a:gd name="T40" fmla="*/ 12578125 w 1365"/>
                <a:gd name="T41" fmla="*/ 390625 h 1365"/>
                <a:gd name="T42" fmla="*/ 14859375 w 1365"/>
                <a:gd name="T43" fmla="*/ 1156250 h 1365"/>
                <a:gd name="T44" fmla="*/ 16375000 w 1365"/>
                <a:gd name="T45" fmla="*/ 1906250 h 1365"/>
                <a:gd name="T46" fmla="*/ 18281250 w 1365"/>
                <a:gd name="T47" fmla="*/ 3046875 h 1365"/>
                <a:gd name="T48" fmla="*/ 19421875 w 1365"/>
                <a:gd name="T49" fmla="*/ 4953125 h 1365"/>
                <a:gd name="T50" fmla="*/ 20187500 w 1365"/>
                <a:gd name="T51" fmla="*/ 6484375 h 1365"/>
                <a:gd name="T52" fmla="*/ 20937500 w 1365"/>
                <a:gd name="T53" fmla="*/ 8375000 h 1365"/>
                <a:gd name="T54" fmla="*/ 21328125 w 1365"/>
                <a:gd name="T55" fmla="*/ 10656250 h 1365"/>
                <a:gd name="T56" fmla="*/ 21328125 w 1365"/>
                <a:gd name="T57" fmla="*/ 10656250 h 1365"/>
                <a:gd name="T58" fmla="*/ 20937500 w 1365"/>
                <a:gd name="T59" fmla="*/ 12953125 h 1365"/>
                <a:gd name="T60" fmla="*/ 20187500 w 1365"/>
                <a:gd name="T61" fmla="*/ 14843750 h 1365"/>
                <a:gd name="T62" fmla="*/ 19421875 w 1365"/>
                <a:gd name="T63" fmla="*/ 16750000 h 1365"/>
                <a:gd name="T64" fmla="*/ 18281250 w 1365"/>
                <a:gd name="T65" fmla="*/ 18281250 h 1365"/>
                <a:gd name="T66" fmla="*/ 16375000 w 1365"/>
                <a:gd name="T67" fmla="*/ 19421875 h 1365"/>
                <a:gd name="T68" fmla="*/ 14859375 w 1365"/>
                <a:gd name="T69" fmla="*/ 20562500 h 1365"/>
                <a:gd name="T70" fmla="*/ 12578125 w 1365"/>
                <a:gd name="T71" fmla="*/ 20937500 h 1365"/>
                <a:gd name="T72" fmla="*/ 10671875 w 1365"/>
                <a:gd name="T73" fmla="*/ 21312500 h 1365"/>
                <a:gd name="T74" fmla="*/ 10671875 w 1365"/>
                <a:gd name="T75" fmla="*/ 21312500 h 13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5"/>
                <a:gd name="T115" fmla="*/ 0 h 1365"/>
                <a:gd name="T116" fmla="*/ 1365 w 1365"/>
                <a:gd name="T117" fmla="*/ 1365 h 13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25" y="536"/>
                  </a:lnTo>
                  <a:lnTo>
                    <a:pt x="50" y="415"/>
                  </a:lnTo>
                  <a:lnTo>
                    <a:pt x="123" y="317"/>
                  </a:lnTo>
                  <a:lnTo>
                    <a:pt x="196" y="195"/>
                  </a:lnTo>
                  <a:lnTo>
                    <a:pt x="293" y="122"/>
                  </a:lnTo>
                  <a:lnTo>
                    <a:pt x="415" y="74"/>
                  </a:lnTo>
                  <a:lnTo>
                    <a:pt x="537" y="25"/>
                  </a:lnTo>
                  <a:lnTo>
                    <a:pt x="683" y="1"/>
                  </a:lnTo>
                  <a:lnTo>
                    <a:pt x="805" y="25"/>
                  </a:lnTo>
                  <a:lnTo>
                    <a:pt x="951" y="74"/>
                  </a:lnTo>
                  <a:lnTo>
                    <a:pt x="1048" y="122"/>
                  </a:lnTo>
                  <a:lnTo>
                    <a:pt x="1170" y="195"/>
                  </a:lnTo>
                  <a:lnTo>
                    <a:pt x="1243" y="317"/>
                  </a:lnTo>
                  <a:lnTo>
                    <a:pt x="1292" y="415"/>
                  </a:lnTo>
                  <a:lnTo>
                    <a:pt x="1340" y="536"/>
                  </a:lnTo>
                  <a:lnTo>
                    <a:pt x="1365" y="682"/>
                  </a:lnTo>
                  <a:lnTo>
                    <a:pt x="1340" y="829"/>
                  </a:lnTo>
                  <a:lnTo>
                    <a:pt x="1292" y="950"/>
                  </a:lnTo>
                  <a:lnTo>
                    <a:pt x="1243" y="1072"/>
                  </a:lnTo>
                  <a:lnTo>
                    <a:pt x="1170" y="1170"/>
                  </a:lnTo>
                  <a:lnTo>
                    <a:pt x="1048" y="1243"/>
                  </a:lnTo>
                  <a:lnTo>
                    <a:pt x="951" y="1316"/>
                  </a:lnTo>
                  <a:lnTo>
                    <a:pt x="805" y="1340"/>
                  </a:lnTo>
                  <a:lnTo>
                    <a:pt x="683" y="136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sp>
          <p:nvSpPr>
            <p:cNvPr id="69639" name="Shape 421">
              <a:extLst>
                <a:ext uri="{FF2B5EF4-FFF2-40B4-BE49-F238E27FC236}">
                  <a16:creationId xmlns="" xmlns:a16="http://schemas.microsoft.com/office/drawing/2014/main" id="{10404930-4B27-4A24-9872-E4639B6A775A}"/>
                </a:ext>
              </a:extLst>
            </p:cNvPr>
            <p:cNvSpPr>
              <a:spLocks/>
            </p:cNvSpPr>
            <p:nvPr/>
          </p:nvSpPr>
          <p:spPr bwMode="auto">
            <a:xfrm>
              <a:off x="747950" y="3753750"/>
              <a:ext cx="85275" cy="12200"/>
            </a:xfrm>
            <a:custGeom>
              <a:avLst/>
              <a:gdLst>
                <a:gd name="T0" fmla="*/ 53281250 w 3411"/>
                <a:gd name="T1" fmla="*/ 7625000 h 488"/>
                <a:gd name="T2" fmla="*/ 53281250 w 3411"/>
                <a:gd name="T3" fmla="*/ 7625000 h 488"/>
                <a:gd name="T4" fmla="*/ 50234375 w 3411"/>
                <a:gd name="T5" fmla="*/ 5718750 h 488"/>
                <a:gd name="T6" fmla="*/ 47203125 w 3411"/>
                <a:gd name="T7" fmla="*/ 4187500 h 488"/>
                <a:gd name="T8" fmla="*/ 44156250 w 3411"/>
                <a:gd name="T9" fmla="*/ 3046875 h 488"/>
                <a:gd name="T10" fmla="*/ 40734375 w 3411"/>
                <a:gd name="T11" fmla="*/ 1906250 h 488"/>
                <a:gd name="T12" fmla="*/ 37296875 w 3411"/>
                <a:gd name="T13" fmla="*/ 1156250 h 488"/>
                <a:gd name="T14" fmla="*/ 33875000 w 3411"/>
                <a:gd name="T15" fmla="*/ 390625 h 488"/>
                <a:gd name="T16" fmla="*/ 30078125 w 3411"/>
                <a:gd name="T17" fmla="*/ 0 h 488"/>
                <a:gd name="T18" fmla="*/ 26640625 w 3411"/>
                <a:gd name="T19" fmla="*/ 0 h 488"/>
                <a:gd name="T20" fmla="*/ 22843750 w 3411"/>
                <a:gd name="T21" fmla="*/ 0 h 488"/>
                <a:gd name="T22" fmla="*/ 19421875 w 3411"/>
                <a:gd name="T23" fmla="*/ 390625 h 488"/>
                <a:gd name="T24" fmla="*/ 15984375 w 3411"/>
                <a:gd name="T25" fmla="*/ 1156250 h 488"/>
                <a:gd name="T26" fmla="*/ 12562500 w 3411"/>
                <a:gd name="T27" fmla="*/ 1906250 h 488"/>
                <a:gd name="T28" fmla="*/ 9140625 w 3411"/>
                <a:gd name="T29" fmla="*/ 3046875 h 488"/>
                <a:gd name="T30" fmla="*/ 5718750 w 3411"/>
                <a:gd name="T31" fmla="*/ 4187500 h 488"/>
                <a:gd name="T32" fmla="*/ 2671875 w 3411"/>
                <a:gd name="T33" fmla="*/ 5718750 h 488"/>
                <a:gd name="T34" fmla="*/ 15625 w 3411"/>
                <a:gd name="T35" fmla="*/ 7625000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11"/>
                <a:gd name="T55" fmla="*/ 0 h 488"/>
                <a:gd name="T56" fmla="*/ 3411 w 3411"/>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68569" tIns="68569" rIns="68569" bIns="68569" anchor="ctr"/>
            <a:lstStyle/>
            <a:p>
              <a:pPr defTabSz="342900" eaLnBrk="0" fontAlgn="base" hangingPunct="0">
                <a:spcBef>
                  <a:spcPct val="0"/>
                </a:spcBef>
                <a:spcAft>
                  <a:spcPct val="0"/>
                </a:spcAft>
              </a:pPr>
              <a:endParaRPr lang="en-US" sz="1350">
                <a:solidFill>
                  <a:srgbClr val="40404F"/>
                </a:solidFill>
                <a:latin typeface="Arial" panose="020B0604020202020204" pitchFamily="34" charset="0"/>
                <a:ea typeface="ＭＳ Ｐゴシック" panose="020B0600070205080204" pitchFamily="34" charset="-128"/>
              </a:endParaRPr>
            </a:p>
          </p:txBody>
        </p:sp>
      </p:grpSp>
      <p:pic>
        <p:nvPicPr>
          <p:cNvPr id="69636" name="Picture 3">
            <a:extLst>
              <a:ext uri="{FF2B5EF4-FFF2-40B4-BE49-F238E27FC236}">
                <a16:creationId xmlns="" xmlns:a16="http://schemas.microsoft.com/office/drawing/2014/main" id="{D482934D-303D-4F23-9686-57D10E21E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905" y="1609726"/>
            <a:ext cx="6255544" cy="326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0">
            <a:extLst>
              <a:ext uri="{FF2B5EF4-FFF2-40B4-BE49-F238E27FC236}">
                <a16:creationId xmlns="" xmlns:a16="http://schemas.microsoft.com/office/drawing/2014/main" id="{3E295B7D-F135-42C8-8911-5B2CC4535768}"/>
              </a:ext>
            </a:extLst>
          </p:cNvPr>
          <p:cNvSpPr txBox="1">
            <a:spLocks noGrp="1"/>
          </p:cNvSpPr>
          <p:nvPr>
            <p:ph type="title"/>
          </p:nvPr>
        </p:nvSpPr>
        <p:spPr>
          <a:xfrm>
            <a:off x="1146085" y="657058"/>
            <a:ext cx="3208799" cy="1028700"/>
          </a:xfrm>
        </p:spPr>
        <p:txBody>
          <a:bodyPr/>
          <a:lstStyle/>
          <a:p>
            <a:pPr eaLnBrk="1" hangingPunct="1">
              <a:spcBef>
                <a:spcPct val="0"/>
              </a:spcBef>
            </a:pPr>
            <a:r>
              <a:rPr lang="en-US" altLang="en-US" sz="1800" dirty="0">
                <a:latin typeface="Rockwell" panose="02060603020205020403" pitchFamily="18" charset="0"/>
                <a:ea typeface="Roboto Slab"/>
                <a:cs typeface="Rockwell" panose="02060603020205020403" pitchFamily="18" charset="0"/>
              </a:rPr>
              <a:t>Health Framework for Chronic Absence </a:t>
            </a:r>
            <a:r>
              <a:rPr lang="en-US" altLang="en-US" dirty="0">
                <a:solidFill>
                  <a:srgbClr val="000000"/>
                </a:solidFill>
                <a:latin typeface="Franklin Gothic Medium" panose="020B0603020102020204" pitchFamily="34" charset="0"/>
                <a:ea typeface="Roboto Slab"/>
                <a:cs typeface="Rockwell" panose="02060603020205020403" pitchFamily="18" charset="0"/>
              </a:rPr>
              <a:t/>
            </a:r>
            <a:br>
              <a:rPr lang="en-US" altLang="en-US" dirty="0">
                <a:solidFill>
                  <a:srgbClr val="000000"/>
                </a:solidFill>
                <a:latin typeface="Franklin Gothic Medium" panose="020B0603020102020204" pitchFamily="34" charset="0"/>
                <a:ea typeface="Roboto Slab"/>
                <a:cs typeface="Rockwell" panose="02060603020205020403" pitchFamily="18" charset="0"/>
              </a:rPr>
            </a:br>
            <a:endParaRPr lang="en-US" altLang="en-US" dirty="0">
              <a:latin typeface="Rockwell" panose="02060603020205020403" pitchFamily="18" charset="0"/>
              <a:ea typeface="Roboto Slab"/>
              <a:cs typeface="Rockwell" panose="02060603020205020403" pitchFamily="18" charset="0"/>
            </a:endParaRPr>
          </a:p>
        </p:txBody>
      </p:sp>
      <p:grpSp>
        <p:nvGrpSpPr>
          <p:cNvPr id="70659" name="Shape 395">
            <a:extLst>
              <a:ext uri="{FF2B5EF4-FFF2-40B4-BE49-F238E27FC236}">
                <a16:creationId xmlns="" xmlns:a16="http://schemas.microsoft.com/office/drawing/2014/main" id="{1A15CB55-14A3-4B0C-9439-AA13B69430E1}"/>
              </a:ext>
            </a:extLst>
          </p:cNvPr>
          <p:cNvGrpSpPr>
            <a:grpSpLocks/>
          </p:cNvGrpSpPr>
          <p:nvPr/>
        </p:nvGrpSpPr>
        <p:grpSpPr bwMode="auto">
          <a:xfrm>
            <a:off x="424113" y="775099"/>
            <a:ext cx="206980" cy="533336"/>
            <a:chOff x="732125" y="2958550"/>
            <a:chExt cx="130325" cy="474950"/>
          </a:xfrm>
        </p:grpSpPr>
        <p:sp>
          <p:nvSpPr>
            <p:cNvPr id="46" name="Shape 396">
              <a:extLst>
                <a:ext uri="{FF2B5EF4-FFF2-40B4-BE49-F238E27FC236}">
                  <a16:creationId xmlns="" xmlns:a16="http://schemas.microsoft.com/office/drawing/2014/main" id="{5D598086-754B-4736-89CB-C24BAC4FE0C6}"/>
                </a:ext>
              </a:extLst>
            </p:cNvPr>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9525" cap="rnd" cmpd="sng">
              <a:solidFill>
                <a:srgbClr val="FFFFFF"/>
              </a:solidFill>
              <a:prstDash val="solid"/>
              <a:round/>
              <a:headEnd type="none" w="med" len="med"/>
              <a:tailEnd type="none" w="med" len="med"/>
            </a:ln>
          </p:spPr>
          <p:txBody>
            <a:bodyPr lIns="68569" tIns="68569" rIns="68569" bIns="68569" anchor="ctr"/>
            <a:lstStyle/>
            <a:p>
              <a:pPr defTabSz="685800">
                <a:defRPr/>
              </a:pPr>
              <a:endParaRPr sz="1050" kern="0" dirty="0">
                <a:solidFill>
                  <a:srgbClr val="000000"/>
                </a:solidFill>
                <a:latin typeface="Arial"/>
                <a:ea typeface="ＭＳ Ｐゴシック" panose="020B0600070205080204" pitchFamily="34" charset="-128"/>
                <a:cs typeface="Arial"/>
                <a:sym typeface="Arial"/>
              </a:endParaRPr>
            </a:p>
          </p:txBody>
        </p:sp>
        <p:sp>
          <p:nvSpPr>
            <p:cNvPr id="47" name="Shape 397">
              <a:extLst>
                <a:ext uri="{FF2B5EF4-FFF2-40B4-BE49-F238E27FC236}">
                  <a16:creationId xmlns="" xmlns:a16="http://schemas.microsoft.com/office/drawing/2014/main" id="{7B270587-97D8-45AF-B8C1-C1313C60F158}"/>
                </a:ext>
              </a:extLst>
            </p:cNvPr>
            <p:cNvSpPr/>
            <p:nvPr/>
          </p:nvSpPr>
          <p:spPr>
            <a:xfrm>
              <a:off x="755655" y="3091124"/>
              <a:ext cx="83263" cy="317921"/>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9525" cap="rnd" cmpd="sng">
              <a:solidFill>
                <a:srgbClr val="FFFFFF"/>
              </a:solidFill>
              <a:prstDash val="solid"/>
              <a:round/>
              <a:headEnd type="none" w="med" len="med"/>
              <a:tailEnd type="none" w="med" len="med"/>
            </a:ln>
          </p:spPr>
          <p:txBody>
            <a:bodyPr lIns="68569" tIns="68569" rIns="68569" bIns="68569" anchor="ctr"/>
            <a:lstStyle/>
            <a:p>
              <a:pPr defTabSz="685800">
                <a:defRPr/>
              </a:pPr>
              <a:endParaRPr sz="1050" kern="0" dirty="0">
                <a:solidFill>
                  <a:srgbClr val="000000"/>
                </a:solidFill>
                <a:latin typeface="Arial"/>
                <a:ea typeface="ＭＳ Ｐゴシック" panose="020B0600070205080204" pitchFamily="34" charset="-128"/>
                <a:cs typeface="Arial"/>
                <a:sym typeface="Arial"/>
              </a:endParaRPr>
            </a:p>
          </p:txBody>
        </p:sp>
        <p:sp>
          <p:nvSpPr>
            <p:cNvPr id="48" name="Shape 398">
              <a:extLst>
                <a:ext uri="{FF2B5EF4-FFF2-40B4-BE49-F238E27FC236}">
                  <a16:creationId xmlns="" xmlns:a16="http://schemas.microsoft.com/office/drawing/2014/main" id="{DCDFEA9A-5740-4EC7-ABF6-9F377032E8AA}"/>
                </a:ext>
              </a:extLst>
            </p:cNvPr>
            <p:cNvSpPr/>
            <p:nvPr/>
          </p:nvSpPr>
          <p:spPr>
            <a:xfrm>
              <a:off x="802717" y="3128451"/>
              <a:ext cx="12671" cy="0"/>
            </a:xfrm>
            <a:custGeom>
              <a:avLst/>
              <a:gdLst/>
              <a:ahLst/>
              <a:cxnLst/>
              <a:rect l="0" t="0" r="0" b="0"/>
              <a:pathLst>
                <a:path w="537" h="1" fill="none" extrusionOk="0">
                  <a:moveTo>
                    <a:pt x="536" y="0"/>
                  </a:moveTo>
                  <a:lnTo>
                    <a:pt x="0" y="0"/>
                  </a:lnTo>
                </a:path>
              </a:pathLst>
            </a:custGeom>
            <a:noFill/>
            <a:ln w="9525" cap="rnd" cmpd="sng">
              <a:solidFill>
                <a:srgbClr val="FFFFFF"/>
              </a:solidFill>
              <a:prstDash val="solid"/>
              <a:round/>
              <a:headEnd type="none" w="med" len="med"/>
              <a:tailEnd type="none" w="med" len="med"/>
            </a:ln>
          </p:spPr>
          <p:txBody>
            <a:bodyPr lIns="68569" tIns="68569" rIns="68569" bIns="68569" anchor="ctr"/>
            <a:lstStyle/>
            <a:p>
              <a:pPr defTabSz="685800">
                <a:defRPr/>
              </a:pPr>
              <a:endParaRPr sz="1050" kern="0" dirty="0">
                <a:solidFill>
                  <a:srgbClr val="000000"/>
                </a:solidFill>
                <a:latin typeface="Arial"/>
                <a:ea typeface="ＭＳ Ｐゴシック" panose="020B0600070205080204" pitchFamily="34" charset="-128"/>
                <a:cs typeface="Arial"/>
                <a:sym typeface="Arial"/>
              </a:endParaRPr>
            </a:p>
          </p:txBody>
        </p:sp>
        <p:sp>
          <p:nvSpPr>
            <p:cNvPr id="49" name="Shape 399">
              <a:extLst>
                <a:ext uri="{FF2B5EF4-FFF2-40B4-BE49-F238E27FC236}">
                  <a16:creationId xmlns="" xmlns:a16="http://schemas.microsoft.com/office/drawing/2014/main" id="{97F49DFA-3436-42CF-90F9-B66BB544FFA6}"/>
                </a:ext>
              </a:extLst>
            </p:cNvPr>
            <p:cNvSpPr/>
            <p:nvPr/>
          </p:nvSpPr>
          <p:spPr>
            <a:xfrm>
              <a:off x="802717" y="3161916"/>
              <a:ext cx="12671" cy="0"/>
            </a:xfrm>
            <a:custGeom>
              <a:avLst/>
              <a:gdLst/>
              <a:ahLst/>
              <a:cxnLst/>
              <a:rect l="0" t="0" r="0" b="0"/>
              <a:pathLst>
                <a:path w="537" h="1" fill="none" extrusionOk="0">
                  <a:moveTo>
                    <a:pt x="536" y="1"/>
                  </a:moveTo>
                  <a:lnTo>
                    <a:pt x="0" y="1"/>
                  </a:lnTo>
                </a:path>
              </a:pathLst>
            </a:custGeom>
            <a:noFill/>
            <a:ln w="9525" cap="rnd" cmpd="sng">
              <a:solidFill>
                <a:srgbClr val="FFFFFF"/>
              </a:solidFill>
              <a:prstDash val="solid"/>
              <a:round/>
              <a:headEnd type="none" w="med" len="med"/>
              <a:tailEnd type="none" w="med" len="med"/>
            </a:ln>
          </p:spPr>
          <p:txBody>
            <a:bodyPr lIns="68569" tIns="68569" rIns="68569" bIns="68569" anchor="ctr"/>
            <a:lstStyle/>
            <a:p>
              <a:pPr defTabSz="685800">
                <a:defRPr/>
              </a:pPr>
              <a:endParaRPr sz="1050" kern="0" dirty="0">
                <a:solidFill>
                  <a:srgbClr val="000000"/>
                </a:solidFill>
                <a:latin typeface="Arial"/>
                <a:ea typeface="ＭＳ Ｐゴシック" panose="020B0600070205080204" pitchFamily="34" charset="-128"/>
                <a:cs typeface="Arial"/>
                <a:sym typeface="Arial"/>
              </a:endParaRPr>
            </a:p>
          </p:txBody>
        </p:sp>
        <p:sp>
          <p:nvSpPr>
            <p:cNvPr id="50" name="Shape 400">
              <a:extLst>
                <a:ext uri="{FF2B5EF4-FFF2-40B4-BE49-F238E27FC236}">
                  <a16:creationId xmlns="" xmlns:a16="http://schemas.microsoft.com/office/drawing/2014/main" id="{FAA8F320-E3A5-4C53-BF8A-8654F64E76A7}"/>
                </a:ext>
              </a:extLst>
            </p:cNvPr>
            <p:cNvSpPr/>
            <p:nvPr/>
          </p:nvSpPr>
          <p:spPr>
            <a:xfrm>
              <a:off x="802717" y="3196668"/>
              <a:ext cx="12671" cy="0"/>
            </a:xfrm>
            <a:custGeom>
              <a:avLst/>
              <a:gdLst/>
              <a:ahLst/>
              <a:cxnLst/>
              <a:rect l="0" t="0" r="0" b="0"/>
              <a:pathLst>
                <a:path w="537" h="1" fill="none" extrusionOk="0">
                  <a:moveTo>
                    <a:pt x="536" y="0"/>
                  </a:moveTo>
                  <a:lnTo>
                    <a:pt x="0" y="0"/>
                  </a:lnTo>
                </a:path>
              </a:pathLst>
            </a:custGeom>
            <a:noFill/>
            <a:ln w="9525" cap="rnd" cmpd="sng">
              <a:solidFill>
                <a:srgbClr val="FFFFFF"/>
              </a:solidFill>
              <a:prstDash val="solid"/>
              <a:round/>
              <a:headEnd type="none" w="med" len="med"/>
              <a:tailEnd type="none" w="med" len="med"/>
            </a:ln>
          </p:spPr>
          <p:txBody>
            <a:bodyPr lIns="68569" tIns="68569" rIns="68569" bIns="68569" anchor="ctr"/>
            <a:lstStyle/>
            <a:p>
              <a:pPr defTabSz="685800">
                <a:defRPr/>
              </a:pPr>
              <a:endParaRPr sz="1050" kern="0" dirty="0">
                <a:solidFill>
                  <a:srgbClr val="000000"/>
                </a:solidFill>
                <a:latin typeface="Arial"/>
                <a:ea typeface="ＭＳ Ｐゴシック" panose="020B0600070205080204" pitchFamily="34" charset="-128"/>
                <a:cs typeface="Arial"/>
                <a:sym typeface="Arial"/>
              </a:endParaRPr>
            </a:p>
          </p:txBody>
        </p:sp>
        <p:sp>
          <p:nvSpPr>
            <p:cNvPr id="51" name="Shape 401">
              <a:extLst>
                <a:ext uri="{FF2B5EF4-FFF2-40B4-BE49-F238E27FC236}">
                  <a16:creationId xmlns="" xmlns:a16="http://schemas.microsoft.com/office/drawing/2014/main" id="{88DE3F84-3D6B-4C49-B201-2B8C56A048CA}"/>
                </a:ext>
              </a:extLst>
            </p:cNvPr>
            <p:cNvSpPr/>
            <p:nvPr/>
          </p:nvSpPr>
          <p:spPr>
            <a:xfrm>
              <a:off x="802717" y="3230134"/>
              <a:ext cx="12671" cy="0"/>
            </a:xfrm>
            <a:custGeom>
              <a:avLst/>
              <a:gdLst/>
              <a:ahLst/>
              <a:cxnLst/>
              <a:rect l="0" t="0" r="0" b="0"/>
              <a:pathLst>
                <a:path w="537" h="1" fill="none" extrusionOk="0">
                  <a:moveTo>
                    <a:pt x="536" y="1"/>
                  </a:moveTo>
                  <a:lnTo>
                    <a:pt x="0" y="1"/>
                  </a:lnTo>
                </a:path>
              </a:pathLst>
            </a:custGeom>
            <a:noFill/>
            <a:ln w="9525" cap="rnd" cmpd="sng">
              <a:solidFill>
                <a:srgbClr val="FFFFFF"/>
              </a:solidFill>
              <a:prstDash val="solid"/>
              <a:round/>
              <a:headEnd type="none" w="med" len="med"/>
              <a:tailEnd type="none" w="med" len="med"/>
            </a:ln>
          </p:spPr>
          <p:txBody>
            <a:bodyPr lIns="68569" tIns="68569" rIns="68569" bIns="68569" anchor="ctr"/>
            <a:lstStyle/>
            <a:p>
              <a:pPr defTabSz="685800">
                <a:defRPr/>
              </a:pPr>
              <a:endParaRPr sz="1050" kern="0" dirty="0">
                <a:solidFill>
                  <a:srgbClr val="000000"/>
                </a:solidFill>
                <a:latin typeface="Arial"/>
                <a:ea typeface="ＭＳ Ｐゴシック" panose="020B0600070205080204" pitchFamily="34" charset="-128"/>
                <a:cs typeface="Arial"/>
                <a:sym typeface="Arial"/>
              </a:endParaRPr>
            </a:p>
          </p:txBody>
        </p:sp>
        <p:sp>
          <p:nvSpPr>
            <p:cNvPr id="52" name="Shape 402">
              <a:extLst>
                <a:ext uri="{FF2B5EF4-FFF2-40B4-BE49-F238E27FC236}">
                  <a16:creationId xmlns="" xmlns:a16="http://schemas.microsoft.com/office/drawing/2014/main" id="{6D649E30-0F57-471B-B679-D03E4FA3C924}"/>
                </a:ext>
              </a:extLst>
            </p:cNvPr>
            <p:cNvSpPr/>
            <p:nvPr/>
          </p:nvSpPr>
          <p:spPr>
            <a:xfrm>
              <a:off x="802717" y="3263599"/>
              <a:ext cx="12671" cy="0"/>
            </a:xfrm>
            <a:custGeom>
              <a:avLst/>
              <a:gdLst/>
              <a:ahLst/>
              <a:cxnLst/>
              <a:rect l="0" t="0" r="0" b="0"/>
              <a:pathLst>
                <a:path w="537" h="1" fill="none" extrusionOk="0">
                  <a:moveTo>
                    <a:pt x="536" y="0"/>
                  </a:moveTo>
                  <a:lnTo>
                    <a:pt x="0" y="0"/>
                  </a:lnTo>
                </a:path>
              </a:pathLst>
            </a:custGeom>
            <a:noFill/>
            <a:ln w="9525" cap="rnd" cmpd="sng">
              <a:solidFill>
                <a:srgbClr val="FFFFFF"/>
              </a:solidFill>
              <a:prstDash val="solid"/>
              <a:round/>
              <a:headEnd type="none" w="med" len="med"/>
              <a:tailEnd type="none" w="med" len="med"/>
            </a:ln>
          </p:spPr>
          <p:txBody>
            <a:bodyPr lIns="68569" tIns="68569" rIns="68569" bIns="68569" anchor="ctr"/>
            <a:lstStyle/>
            <a:p>
              <a:pPr defTabSz="685800">
                <a:defRPr/>
              </a:pPr>
              <a:endParaRPr sz="1050" kern="0" dirty="0">
                <a:solidFill>
                  <a:srgbClr val="000000"/>
                </a:solidFill>
                <a:latin typeface="Arial"/>
                <a:ea typeface="ＭＳ Ｐゴシック" panose="020B0600070205080204" pitchFamily="34" charset="-128"/>
                <a:cs typeface="Arial"/>
                <a:sym typeface="Arial"/>
              </a:endParaRPr>
            </a:p>
          </p:txBody>
        </p:sp>
        <p:sp>
          <p:nvSpPr>
            <p:cNvPr id="53" name="Shape 403">
              <a:extLst>
                <a:ext uri="{FF2B5EF4-FFF2-40B4-BE49-F238E27FC236}">
                  <a16:creationId xmlns="" xmlns:a16="http://schemas.microsoft.com/office/drawing/2014/main" id="{7EFDC074-83F2-4B12-94F5-457C951BB39D}"/>
                </a:ext>
              </a:extLst>
            </p:cNvPr>
            <p:cNvSpPr/>
            <p:nvPr/>
          </p:nvSpPr>
          <p:spPr>
            <a:xfrm>
              <a:off x="802717" y="3297064"/>
              <a:ext cx="12671" cy="0"/>
            </a:xfrm>
            <a:custGeom>
              <a:avLst/>
              <a:gdLst/>
              <a:ahLst/>
              <a:cxnLst/>
              <a:rect l="0" t="0" r="0" b="0"/>
              <a:pathLst>
                <a:path w="537" h="1" fill="none" extrusionOk="0">
                  <a:moveTo>
                    <a:pt x="536" y="1"/>
                  </a:moveTo>
                  <a:lnTo>
                    <a:pt x="0" y="1"/>
                  </a:lnTo>
                </a:path>
              </a:pathLst>
            </a:custGeom>
            <a:noFill/>
            <a:ln w="9525" cap="rnd" cmpd="sng">
              <a:solidFill>
                <a:srgbClr val="FFFFFF"/>
              </a:solidFill>
              <a:prstDash val="solid"/>
              <a:round/>
              <a:headEnd type="none" w="med" len="med"/>
              <a:tailEnd type="none" w="med" len="med"/>
            </a:ln>
          </p:spPr>
          <p:txBody>
            <a:bodyPr lIns="68569" tIns="68569" rIns="68569" bIns="68569" anchor="ctr"/>
            <a:lstStyle/>
            <a:p>
              <a:pPr defTabSz="685800">
                <a:defRPr/>
              </a:pPr>
              <a:endParaRPr sz="1050" kern="0" dirty="0">
                <a:solidFill>
                  <a:srgbClr val="000000"/>
                </a:solidFill>
                <a:latin typeface="Arial"/>
                <a:ea typeface="ＭＳ Ｐゴシック" panose="020B0600070205080204" pitchFamily="34" charset="-128"/>
                <a:cs typeface="Arial"/>
                <a:sym typeface="Arial"/>
              </a:endParaRPr>
            </a:p>
          </p:txBody>
        </p:sp>
      </p:grpSp>
      <p:pic>
        <p:nvPicPr>
          <p:cNvPr id="70660" name="Picture 1">
            <a:extLst>
              <a:ext uri="{FF2B5EF4-FFF2-40B4-BE49-F238E27FC236}">
                <a16:creationId xmlns="" xmlns:a16="http://schemas.microsoft.com/office/drawing/2014/main" id="{81FCFA7C-CA52-430D-885A-056D73153E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5412" y="1606216"/>
            <a:ext cx="6576185" cy="337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 xmlns:a16="http://schemas.microsoft.com/office/drawing/2014/main" id="{E2E4F24B-5253-44A5-BB70-CB9B450DF401}"/>
              </a:ext>
            </a:extLst>
          </p:cNvPr>
          <p:cNvSpPr txBox="1">
            <a:spLocks noGrp="1"/>
          </p:cNvSpPr>
          <p:nvPr>
            <p:ph type="title"/>
          </p:nvPr>
        </p:nvSpPr>
        <p:spPr/>
        <p:txBody>
          <a:bodyPr/>
          <a:lstStyle/>
          <a:p>
            <a:pPr eaLnBrk="1" hangingPunct="1">
              <a:spcBef>
                <a:spcPct val="0"/>
              </a:spcBef>
            </a:pPr>
            <a:r>
              <a:rPr lang="en-US" altLang="en-US" sz="1800" dirty="0">
                <a:latin typeface="Rockwell" panose="02060603020205020403" pitchFamily="18" charset="0"/>
                <a:cs typeface="Arial" panose="020B0604020202020204" pitchFamily="34" charset="0"/>
              </a:rPr>
              <a:t>Chronic Absence is a Cross-Cutting Metric</a:t>
            </a:r>
          </a:p>
        </p:txBody>
      </p:sp>
      <p:sp>
        <p:nvSpPr>
          <p:cNvPr id="72707" name="Text Placeholder 2">
            <a:extLst>
              <a:ext uri="{FF2B5EF4-FFF2-40B4-BE49-F238E27FC236}">
                <a16:creationId xmlns="" xmlns:a16="http://schemas.microsoft.com/office/drawing/2014/main" id="{958AEBBE-2AE3-411F-96EC-5EBFAFAB1189}"/>
              </a:ext>
            </a:extLst>
          </p:cNvPr>
          <p:cNvSpPr txBox="1">
            <a:spLocks noGrp="1"/>
          </p:cNvSpPr>
          <p:nvPr>
            <p:ph type="body" idx="4294967295"/>
          </p:nvPr>
        </p:nvSpPr>
        <p:spPr>
          <a:xfrm>
            <a:off x="1588171" y="1795714"/>
            <a:ext cx="3681663" cy="2607845"/>
          </a:xfrm>
        </p:spPr>
        <p:txBody>
          <a:bodyPr/>
          <a:lstStyle/>
          <a:p>
            <a:pPr marL="342900" indent="-342900" eaLnBrk="1" hangingPunct="1">
              <a:buFont typeface="Wingdings" panose="05000000000000000000" pitchFamily="2" charset="2"/>
              <a:buChar char="ü"/>
            </a:pPr>
            <a:r>
              <a:rPr lang="en-US" altLang="en-US" sz="2025" dirty="0">
                <a:latin typeface="Gill Sans MT" panose="020B0502020104020203" pitchFamily="34" charset="0"/>
                <a:ea typeface="Arial" panose="020B0604020202020204" pitchFamily="34" charset="0"/>
                <a:cs typeface="Gill Sans MT" panose="020B0502020104020203" pitchFamily="34" charset="0"/>
              </a:rPr>
              <a:t>Chronic absence is a warning sign that a health-related condition may need to be addressed. </a:t>
            </a:r>
          </a:p>
          <a:p>
            <a:pPr marL="342900" indent="-342900" eaLnBrk="1" hangingPunct="1">
              <a:buFont typeface="Wingdings" panose="05000000000000000000" pitchFamily="2" charset="2"/>
              <a:buChar char="ü"/>
            </a:pPr>
            <a:endParaRPr lang="en-US" altLang="en-US" sz="2025" dirty="0">
              <a:latin typeface="Gill Sans MT" panose="020B0502020104020203" pitchFamily="34" charset="0"/>
              <a:ea typeface="Arial" panose="020B0604020202020204" pitchFamily="34" charset="0"/>
              <a:cs typeface="Gill Sans MT" panose="020B0502020104020203" pitchFamily="34" charset="0"/>
            </a:endParaRPr>
          </a:p>
          <a:p>
            <a:pPr marL="342900" indent="-342900" eaLnBrk="1" hangingPunct="1">
              <a:buFont typeface="Wingdings" panose="05000000000000000000" pitchFamily="2" charset="2"/>
              <a:buChar char="ü"/>
            </a:pPr>
            <a:r>
              <a:rPr lang="en-US" altLang="en-US" sz="2025" dirty="0">
                <a:latin typeface="Gill Sans MT" panose="020B0502020104020203" pitchFamily="34" charset="0"/>
                <a:ea typeface="Arial" panose="020B0604020202020204" pitchFamily="34" charset="0"/>
                <a:cs typeface="Gill Sans MT" panose="020B0502020104020203" pitchFamily="34" charset="0"/>
              </a:rPr>
              <a:t>Chronic absence is a predictor of worse education and health outcomes</a:t>
            </a:r>
          </a:p>
        </p:txBody>
      </p:sp>
      <p:grpSp>
        <p:nvGrpSpPr>
          <p:cNvPr id="72708" name="Shape 410">
            <a:extLst>
              <a:ext uri="{FF2B5EF4-FFF2-40B4-BE49-F238E27FC236}">
                <a16:creationId xmlns="" xmlns:a16="http://schemas.microsoft.com/office/drawing/2014/main" id="{49CFC6B0-BF70-4C24-9110-7047D06B145A}"/>
              </a:ext>
            </a:extLst>
          </p:cNvPr>
          <p:cNvGrpSpPr>
            <a:grpSpLocks/>
          </p:cNvGrpSpPr>
          <p:nvPr/>
        </p:nvGrpSpPr>
        <p:grpSpPr bwMode="auto">
          <a:xfrm>
            <a:off x="243640" y="781300"/>
            <a:ext cx="613172" cy="454944"/>
            <a:chOff x="5247525" y="3007275"/>
            <a:chExt cx="517575" cy="384825"/>
          </a:xfrm>
        </p:grpSpPr>
        <p:sp>
          <p:nvSpPr>
            <p:cNvPr id="5" name="Shape 411">
              <a:extLst>
                <a:ext uri="{FF2B5EF4-FFF2-40B4-BE49-F238E27FC236}">
                  <a16:creationId xmlns="" xmlns:a16="http://schemas.microsoft.com/office/drawing/2014/main" id="{4E544149-37A4-4D64-BCA8-FDE7A1E56271}"/>
                </a:ext>
              </a:extLst>
            </p:cNvPr>
            <p:cNvSpPr/>
            <p:nvPr/>
          </p:nvSpPr>
          <p:spPr>
            <a:xfrm>
              <a:off x="5247525" y="3007275"/>
              <a:ext cx="349097" cy="34852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51427" tIns="51427" rIns="51427" bIns="51427" anchor="ctr"/>
            <a:lstStyle/>
            <a:p>
              <a:pPr defTabSz="685800">
                <a:defRPr/>
              </a:pPr>
              <a:endParaRPr sz="1013" kern="0" dirty="0">
                <a:solidFill>
                  <a:srgbClr val="000000"/>
                </a:solidFill>
                <a:latin typeface="Arial"/>
                <a:ea typeface="ＭＳ Ｐゴシック" panose="020B0600070205080204" pitchFamily="34" charset="-128"/>
                <a:cs typeface="Arial"/>
                <a:sym typeface="Arial"/>
              </a:endParaRPr>
            </a:p>
          </p:txBody>
        </p:sp>
        <p:sp>
          <p:nvSpPr>
            <p:cNvPr id="6" name="Shape 412">
              <a:extLst>
                <a:ext uri="{FF2B5EF4-FFF2-40B4-BE49-F238E27FC236}">
                  <a16:creationId xmlns="" xmlns:a16="http://schemas.microsoft.com/office/drawing/2014/main" id="{F557F8BE-7C18-4BED-9AC3-5CF10E6DC434}"/>
                </a:ext>
              </a:extLst>
            </p:cNvPr>
            <p:cNvSpPr/>
            <p:nvPr/>
          </p:nvSpPr>
          <p:spPr>
            <a:xfrm>
              <a:off x="5566266" y="3193153"/>
              <a:ext cx="198834" cy="198947"/>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51427" tIns="51427" rIns="51427" bIns="51427" anchor="ctr"/>
            <a:lstStyle/>
            <a:p>
              <a:pPr defTabSz="685800">
                <a:defRPr/>
              </a:pPr>
              <a:endParaRPr sz="1013" kern="0" dirty="0">
                <a:solidFill>
                  <a:srgbClr val="000000"/>
                </a:solidFill>
                <a:latin typeface="Arial"/>
                <a:ea typeface="ＭＳ Ｐゴシック" panose="020B0600070205080204" pitchFamily="34" charset="-128"/>
                <a:cs typeface="Arial"/>
                <a:sym typeface="Arial"/>
              </a:endParaRPr>
            </a:p>
          </p:txBody>
        </p:sp>
      </p:grpSp>
      <p:pic>
        <p:nvPicPr>
          <p:cNvPr id="72709" name="Picture 7">
            <a:extLst>
              <a:ext uri="{FF2B5EF4-FFF2-40B4-BE49-F238E27FC236}">
                <a16:creationId xmlns="" xmlns:a16="http://schemas.microsoft.com/office/drawing/2014/main" id="{3C06A2A4-CD5B-4A31-BB62-BA4053FF74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2229" y="2028073"/>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5D7211DE-BDB0-40C9-ADC0-4A5CFCE71278}"/>
              </a:ext>
            </a:extLst>
          </p:cNvPr>
          <p:cNvSpPr txBox="1"/>
          <p:nvPr/>
        </p:nvSpPr>
        <p:spPr>
          <a:xfrm>
            <a:off x="1668754" y="4517231"/>
            <a:ext cx="6533774" cy="369332"/>
          </a:xfrm>
          <a:prstGeom prst="rect">
            <a:avLst/>
          </a:prstGeom>
          <a:noFill/>
        </p:spPr>
        <p:txBody>
          <a:bodyPr wrap="square">
            <a:spAutoFit/>
          </a:bodyPr>
          <a:lstStyle/>
          <a:p>
            <a:pPr algn="ctr" defTabSz="685800">
              <a:defRPr/>
            </a:pPr>
            <a:r>
              <a:rPr lang="en-US" b="1" i="1" kern="0" dirty="0">
                <a:solidFill>
                  <a:srgbClr val="FF0000"/>
                </a:solidFill>
                <a:latin typeface="Gill Sans MT" panose="020B0502020104020203" pitchFamily="34" charset="0"/>
                <a:ea typeface="ＭＳ Ｐゴシック" panose="020B0600070205080204" pitchFamily="34" charset="-128"/>
                <a:cs typeface="Arial"/>
                <a:sym typeface="Arial"/>
              </a:rPr>
              <a:t>Chronic absence: The Newest Social Determinant of Health?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a:extLst>
              <a:ext uri="{FF2B5EF4-FFF2-40B4-BE49-F238E27FC236}">
                <a16:creationId xmlns="" xmlns:a16="http://schemas.microsoft.com/office/drawing/2014/main" id="{707B97C5-7CAE-470E-946F-8177ACDCBE84}"/>
              </a:ext>
            </a:extLst>
          </p:cNvPr>
          <p:cNvGrpSpPr/>
          <p:nvPr/>
        </p:nvGrpSpPr>
        <p:grpSpPr>
          <a:xfrm>
            <a:off x="3002510" y="1205918"/>
            <a:ext cx="2893650" cy="2550468"/>
            <a:chOff x="2153538" y="2315739"/>
            <a:chExt cx="4755851" cy="3658582"/>
          </a:xfrm>
          <a:solidFill>
            <a:schemeClr val="accent5"/>
          </a:solidFill>
        </p:grpSpPr>
        <p:grpSp>
          <p:nvGrpSpPr>
            <p:cNvPr id="4" name="Group 42">
              <a:extLst>
                <a:ext uri="{FF2B5EF4-FFF2-40B4-BE49-F238E27FC236}">
                  <a16:creationId xmlns="" xmlns:a16="http://schemas.microsoft.com/office/drawing/2014/main" id="{FBDFE4A0-1AE2-4FE8-9B5D-70D9522BA815}"/>
                </a:ext>
              </a:extLst>
            </p:cNvPr>
            <p:cNvGrpSpPr/>
            <p:nvPr/>
          </p:nvGrpSpPr>
          <p:grpSpPr>
            <a:xfrm>
              <a:off x="2153538" y="2316705"/>
              <a:ext cx="4754885" cy="3657616"/>
              <a:chOff x="1582479" y="683044"/>
              <a:chExt cx="4754885" cy="3657616"/>
            </a:xfrm>
            <a:grpFill/>
          </p:grpSpPr>
          <p:sp>
            <p:nvSpPr>
              <p:cNvPr id="53" name="Pie 52">
                <a:extLst>
                  <a:ext uri="{FF2B5EF4-FFF2-40B4-BE49-F238E27FC236}">
                    <a16:creationId xmlns="" xmlns:a16="http://schemas.microsoft.com/office/drawing/2014/main" id="{886601A5-874F-471C-A046-16B6CC84D6DF}"/>
                  </a:ext>
                </a:extLst>
              </p:cNvPr>
              <p:cNvSpPr/>
              <p:nvPr/>
            </p:nvSpPr>
            <p:spPr>
              <a:xfrm>
                <a:off x="1582479" y="683044"/>
                <a:ext cx="4754885" cy="3657616"/>
              </a:xfrm>
              <a:prstGeom prst="pie">
                <a:avLst>
                  <a:gd name="adj1" fmla="val 16200000"/>
                  <a:gd name="adj2" fmla="val 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4" name="Pie 4">
                <a:extLst>
                  <a:ext uri="{FF2B5EF4-FFF2-40B4-BE49-F238E27FC236}">
                    <a16:creationId xmlns="" xmlns:a16="http://schemas.microsoft.com/office/drawing/2014/main" id="{8A918D4A-D4F7-4D1E-837E-B7421AD43FAB}"/>
                  </a:ext>
                </a:extLst>
              </p:cNvPr>
              <p:cNvSpPr/>
              <p:nvPr/>
            </p:nvSpPr>
            <p:spPr>
              <a:xfrm>
                <a:off x="4014263" y="1359703"/>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46435" tIns="46435" rIns="46435" bIns="46435" spcCol="1270" anchor="ctr"/>
              <a:lstStyle/>
              <a:p>
                <a:pPr algn="ctr" defTabSz="1625204">
                  <a:lnSpc>
                    <a:spcPct val="90000"/>
                  </a:lnSpc>
                  <a:spcAft>
                    <a:spcPct val="35000"/>
                  </a:spcAft>
                  <a:defRPr/>
                </a:pPr>
                <a:endParaRPr lang="en-US" sz="3656" kern="0" dirty="0">
                  <a:solidFill>
                    <a:prstClr val="white"/>
                  </a:solidFill>
                  <a:latin typeface="Franklin Gothic Medium"/>
                  <a:cs typeface="Franklin Gothic Medium"/>
                  <a:sym typeface="Arial"/>
                </a:endParaRPr>
              </a:p>
            </p:txBody>
          </p:sp>
        </p:grpSp>
        <p:grpSp>
          <p:nvGrpSpPr>
            <p:cNvPr id="5" name="Group 43">
              <a:extLst>
                <a:ext uri="{FF2B5EF4-FFF2-40B4-BE49-F238E27FC236}">
                  <a16:creationId xmlns="" xmlns:a16="http://schemas.microsoft.com/office/drawing/2014/main" id="{FD033D57-23E4-4E99-88F9-8B416084C850}"/>
                </a:ext>
              </a:extLst>
            </p:cNvPr>
            <p:cNvGrpSpPr/>
            <p:nvPr/>
          </p:nvGrpSpPr>
          <p:grpSpPr>
            <a:xfrm>
              <a:off x="2154504" y="2315739"/>
              <a:ext cx="4754885" cy="3657616"/>
              <a:chOff x="1583445" y="682078"/>
              <a:chExt cx="4754885" cy="3657616"/>
            </a:xfrm>
            <a:grpFill/>
          </p:grpSpPr>
          <p:sp>
            <p:nvSpPr>
              <p:cNvPr id="51" name="Pie 50">
                <a:extLst>
                  <a:ext uri="{FF2B5EF4-FFF2-40B4-BE49-F238E27FC236}">
                    <a16:creationId xmlns="" xmlns:a16="http://schemas.microsoft.com/office/drawing/2014/main" id="{98F8EC6D-D91B-4742-9D42-AF2DC0A4C57D}"/>
                  </a:ext>
                </a:extLst>
              </p:cNvPr>
              <p:cNvSpPr/>
              <p:nvPr/>
            </p:nvSpPr>
            <p:spPr>
              <a:xfrm>
                <a:off x="1583445" y="682078"/>
                <a:ext cx="4754885" cy="3657616"/>
              </a:xfrm>
              <a:prstGeom prst="pie">
                <a:avLst>
                  <a:gd name="adj1" fmla="val 0"/>
                  <a:gd name="adj2" fmla="val 54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2" name="Pie 6">
                <a:extLst>
                  <a:ext uri="{FF2B5EF4-FFF2-40B4-BE49-F238E27FC236}">
                    <a16:creationId xmlns="" xmlns:a16="http://schemas.microsoft.com/office/drawing/2014/main" id="{C94BCA56-FE33-408F-9E60-AE21123541CB}"/>
                  </a:ext>
                </a:extLst>
              </p:cNvPr>
              <p:cNvSpPr/>
              <p:nvPr/>
            </p:nvSpPr>
            <p:spPr>
              <a:xfrm>
                <a:off x="4045796"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46435" tIns="46435" rIns="46435" bIns="46435" spcCol="1270" anchor="ctr"/>
              <a:lstStyle/>
              <a:p>
                <a:pPr algn="ctr" defTabSz="1625204">
                  <a:lnSpc>
                    <a:spcPct val="90000"/>
                  </a:lnSpc>
                  <a:spcAft>
                    <a:spcPct val="35000"/>
                  </a:spcAft>
                  <a:defRPr/>
                </a:pPr>
                <a:endParaRPr lang="en-US" sz="3656" kern="0" dirty="0">
                  <a:solidFill>
                    <a:prstClr val="white"/>
                  </a:solidFill>
                  <a:latin typeface="Franklin Gothic Medium"/>
                  <a:cs typeface="Franklin Gothic Medium"/>
                  <a:sym typeface="Arial"/>
                </a:endParaRPr>
              </a:p>
            </p:txBody>
          </p:sp>
        </p:grpSp>
        <p:grpSp>
          <p:nvGrpSpPr>
            <p:cNvPr id="6" name="Group 44">
              <a:extLst>
                <a:ext uri="{FF2B5EF4-FFF2-40B4-BE49-F238E27FC236}">
                  <a16:creationId xmlns="" xmlns:a16="http://schemas.microsoft.com/office/drawing/2014/main" id="{97F2D760-EC85-43F6-8561-D4BFCF03CDEB}"/>
                </a:ext>
              </a:extLst>
            </p:cNvPr>
            <p:cNvGrpSpPr/>
            <p:nvPr/>
          </p:nvGrpSpPr>
          <p:grpSpPr>
            <a:xfrm>
              <a:off x="2154504" y="2315739"/>
              <a:ext cx="4754885" cy="3657616"/>
              <a:chOff x="1583445" y="682078"/>
              <a:chExt cx="4754885" cy="3657616"/>
            </a:xfrm>
            <a:grpFill/>
          </p:grpSpPr>
          <p:sp>
            <p:nvSpPr>
              <p:cNvPr id="49" name="Pie 48">
                <a:extLst>
                  <a:ext uri="{FF2B5EF4-FFF2-40B4-BE49-F238E27FC236}">
                    <a16:creationId xmlns="" xmlns:a16="http://schemas.microsoft.com/office/drawing/2014/main" id="{0F2C898F-F70F-4EFF-A3E2-F5923A6E1168}"/>
                  </a:ext>
                </a:extLst>
              </p:cNvPr>
              <p:cNvSpPr/>
              <p:nvPr/>
            </p:nvSpPr>
            <p:spPr>
              <a:xfrm>
                <a:off x="1583445" y="682078"/>
                <a:ext cx="4754885" cy="3657616"/>
              </a:xfrm>
              <a:prstGeom prst="pie">
                <a:avLst>
                  <a:gd name="adj1" fmla="val 5400000"/>
                  <a:gd name="adj2" fmla="val 108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0" name="Pie 8">
                <a:extLst>
                  <a:ext uri="{FF2B5EF4-FFF2-40B4-BE49-F238E27FC236}">
                    <a16:creationId xmlns="" xmlns:a16="http://schemas.microsoft.com/office/drawing/2014/main" id="{52CE0C79-D4AD-4083-A6AC-5CE7CE25691A}"/>
                  </a:ext>
                </a:extLst>
              </p:cNvPr>
              <p:cNvSpPr/>
              <p:nvPr/>
            </p:nvSpPr>
            <p:spPr>
              <a:xfrm>
                <a:off x="2121200"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46435" tIns="46435" rIns="46435" bIns="46435" spcCol="1270" anchor="ctr"/>
              <a:lstStyle/>
              <a:p>
                <a:pPr algn="ctr" defTabSz="1625204">
                  <a:lnSpc>
                    <a:spcPct val="90000"/>
                  </a:lnSpc>
                  <a:spcAft>
                    <a:spcPct val="35000"/>
                  </a:spcAft>
                  <a:defRPr/>
                </a:pPr>
                <a:endParaRPr lang="en-US" sz="3656" kern="0" dirty="0">
                  <a:solidFill>
                    <a:prstClr val="white"/>
                  </a:solidFill>
                  <a:latin typeface="Franklin Gothic Medium"/>
                  <a:cs typeface="Franklin Gothic Medium"/>
                  <a:sym typeface="Arial"/>
                </a:endParaRPr>
              </a:p>
            </p:txBody>
          </p:sp>
        </p:grpSp>
        <p:grpSp>
          <p:nvGrpSpPr>
            <p:cNvPr id="7" name="Group 45">
              <a:extLst>
                <a:ext uri="{FF2B5EF4-FFF2-40B4-BE49-F238E27FC236}">
                  <a16:creationId xmlns="" xmlns:a16="http://schemas.microsoft.com/office/drawing/2014/main" id="{7406287C-0ADA-4577-BE93-C85D057C99A5}"/>
                </a:ext>
              </a:extLst>
            </p:cNvPr>
            <p:cNvGrpSpPr/>
            <p:nvPr/>
          </p:nvGrpSpPr>
          <p:grpSpPr>
            <a:xfrm>
              <a:off x="2154505" y="2315739"/>
              <a:ext cx="4754884" cy="3657616"/>
              <a:chOff x="1583446" y="682078"/>
              <a:chExt cx="4754884" cy="3657616"/>
            </a:xfrm>
            <a:grpFill/>
          </p:grpSpPr>
          <p:sp>
            <p:nvSpPr>
              <p:cNvPr id="47" name="Pie 46">
                <a:extLst>
                  <a:ext uri="{FF2B5EF4-FFF2-40B4-BE49-F238E27FC236}">
                    <a16:creationId xmlns="" xmlns:a16="http://schemas.microsoft.com/office/drawing/2014/main" id="{67978D62-D6FB-4204-9554-8337F7DD8A11}"/>
                  </a:ext>
                </a:extLst>
              </p:cNvPr>
              <p:cNvSpPr/>
              <p:nvPr/>
            </p:nvSpPr>
            <p:spPr>
              <a:xfrm>
                <a:off x="1583446" y="682078"/>
                <a:ext cx="4754884" cy="3657616"/>
              </a:xfrm>
              <a:prstGeom prst="pie">
                <a:avLst>
                  <a:gd name="adj1" fmla="val 10800000"/>
                  <a:gd name="adj2" fmla="val 162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48" name="Pie 10">
                <a:extLst>
                  <a:ext uri="{FF2B5EF4-FFF2-40B4-BE49-F238E27FC236}">
                    <a16:creationId xmlns="" xmlns:a16="http://schemas.microsoft.com/office/drawing/2014/main" id="{01654C5C-BE55-449D-AA6C-05AC20F1B91E}"/>
                  </a:ext>
                </a:extLst>
              </p:cNvPr>
              <p:cNvSpPr/>
              <p:nvPr/>
            </p:nvSpPr>
            <p:spPr>
              <a:xfrm>
                <a:off x="2121200" y="1356995"/>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46435" tIns="46435" rIns="46435" bIns="46435" spcCol="1270" anchor="ctr"/>
              <a:lstStyle/>
              <a:p>
                <a:pPr algn="ctr" defTabSz="1625204">
                  <a:lnSpc>
                    <a:spcPct val="90000"/>
                  </a:lnSpc>
                  <a:spcAft>
                    <a:spcPct val="35000"/>
                  </a:spcAft>
                  <a:defRPr/>
                </a:pPr>
                <a:endParaRPr lang="en-US" sz="3656" kern="0" dirty="0">
                  <a:solidFill>
                    <a:prstClr val="white"/>
                  </a:solidFill>
                  <a:latin typeface="Franklin Gothic Medium"/>
                  <a:cs typeface="Franklin Gothic Medium"/>
                  <a:sym typeface="Arial"/>
                </a:endParaRPr>
              </a:p>
            </p:txBody>
          </p:sp>
        </p:grpSp>
      </p:grpSp>
      <p:sp>
        <p:nvSpPr>
          <p:cNvPr id="37" name="Circular Arrow 36">
            <a:extLst>
              <a:ext uri="{FF2B5EF4-FFF2-40B4-BE49-F238E27FC236}">
                <a16:creationId xmlns="" xmlns:a16="http://schemas.microsoft.com/office/drawing/2014/main" id="{6B3856D0-80F8-4D7B-B38B-A837A70E37ED}"/>
              </a:ext>
            </a:extLst>
          </p:cNvPr>
          <p:cNvSpPr/>
          <p:nvPr/>
        </p:nvSpPr>
        <p:spPr>
          <a:xfrm>
            <a:off x="2803923" y="806053"/>
            <a:ext cx="3415903" cy="3156347"/>
          </a:xfrm>
          <a:prstGeom prst="circularArrow">
            <a:avLst>
              <a:gd name="adj1" fmla="val 11864"/>
              <a:gd name="adj2" fmla="val 327528"/>
              <a:gd name="adj3" fmla="val 19532107"/>
              <a:gd name="adj4" fmla="val 16200251"/>
              <a:gd name="adj5" fmla="val 5932"/>
            </a:avLst>
          </a:prstGeom>
          <a:solidFill>
            <a:schemeClr val="accent1"/>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8" name="Circular Arrow 37">
            <a:extLst>
              <a:ext uri="{FF2B5EF4-FFF2-40B4-BE49-F238E27FC236}">
                <a16:creationId xmlns="" xmlns:a16="http://schemas.microsoft.com/office/drawing/2014/main" id="{FD9015FA-644D-4AC0-8FF9-899AAB2EA595}"/>
              </a:ext>
            </a:extLst>
          </p:cNvPr>
          <p:cNvSpPr/>
          <p:nvPr/>
        </p:nvSpPr>
        <p:spPr>
          <a:xfrm>
            <a:off x="2857500" y="938214"/>
            <a:ext cx="3415904" cy="3156347"/>
          </a:xfrm>
          <a:prstGeom prst="circularArrow">
            <a:avLst>
              <a:gd name="adj1" fmla="val 11864"/>
              <a:gd name="adj2" fmla="val 327528"/>
              <a:gd name="adj3" fmla="val 1481196"/>
              <a:gd name="adj4" fmla="val 19800000"/>
              <a:gd name="adj5" fmla="val 5932"/>
            </a:avLst>
          </a:pr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Circular Arrow 38">
            <a:extLst>
              <a:ext uri="{FF2B5EF4-FFF2-40B4-BE49-F238E27FC236}">
                <a16:creationId xmlns="" xmlns:a16="http://schemas.microsoft.com/office/drawing/2014/main" id="{215F6166-7D21-4D75-B80E-4E814F1FDA9E}"/>
              </a:ext>
            </a:extLst>
          </p:cNvPr>
          <p:cNvSpPr/>
          <p:nvPr/>
        </p:nvSpPr>
        <p:spPr>
          <a:xfrm>
            <a:off x="2770586" y="1003699"/>
            <a:ext cx="3415903" cy="3155156"/>
          </a:xfrm>
          <a:prstGeom prst="circularArrow">
            <a:avLst>
              <a:gd name="adj1" fmla="val 11864"/>
              <a:gd name="adj2" fmla="val 464882"/>
              <a:gd name="adj3" fmla="val 5032999"/>
              <a:gd name="adj4" fmla="val 18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0" name="Circular Arrow 39">
            <a:extLst>
              <a:ext uri="{FF2B5EF4-FFF2-40B4-BE49-F238E27FC236}">
                <a16:creationId xmlns="" xmlns:a16="http://schemas.microsoft.com/office/drawing/2014/main" id="{30FBF56A-B01F-4493-A5B5-86D1666C6916}"/>
              </a:ext>
            </a:extLst>
          </p:cNvPr>
          <p:cNvSpPr/>
          <p:nvPr/>
        </p:nvSpPr>
        <p:spPr>
          <a:xfrm>
            <a:off x="2701530" y="1003699"/>
            <a:ext cx="3415903" cy="3155156"/>
          </a:xfrm>
          <a:prstGeom prst="circularArrow">
            <a:avLst>
              <a:gd name="adj1" fmla="val 11864"/>
              <a:gd name="adj2" fmla="val 327528"/>
              <a:gd name="adj3" fmla="val 8783320"/>
              <a:gd name="adj4" fmla="val 5400251"/>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1" name="Circular Arrow 40">
            <a:extLst>
              <a:ext uri="{FF2B5EF4-FFF2-40B4-BE49-F238E27FC236}">
                <a16:creationId xmlns="" xmlns:a16="http://schemas.microsoft.com/office/drawing/2014/main" id="{6189225F-9CCF-40C4-9A65-3D178B27A956}"/>
              </a:ext>
            </a:extLst>
          </p:cNvPr>
          <p:cNvSpPr/>
          <p:nvPr/>
        </p:nvSpPr>
        <p:spPr>
          <a:xfrm>
            <a:off x="2668192" y="938214"/>
            <a:ext cx="3415903" cy="3156347"/>
          </a:xfrm>
          <a:prstGeom prst="circularArrow">
            <a:avLst>
              <a:gd name="adj1" fmla="val 11864"/>
              <a:gd name="adj2" fmla="val 556654"/>
              <a:gd name="adj3" fmla="val 12240213"/>
              <a:gd name="adj4" fmla="val 90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2" name="Circular Arrow 41">
            <a:extLst>
              <a:ext uri="{FF2B5EF4-FFF2-40B4-BE49-F238E27FC236}">
                <a16:creationId xmlns="" xmlns:a16="http://schemas.microsoft.com/office/drawing/2014/main" id="{CCBA23BF-43AE-4382-AC0E-DE639FC729BF}"/>
              </a:ext>
            </a:extLst>
          </p:cNvPr>
          <p:cNvSpPr/>
          <p:nvPr/>
        </p:nvSpPr>
        <p:spPr>
          <a:xfrm>
            <a:off x="2722961" y="806053"/>
            <a:ext cx="3415903" cy="3156347"/>
          </a:xfrm>
          <a:prstGeom prst="circularArrow">
            <a:avLst>
              <a:gd name="adj1" fmla="val 11615"/>
              <a:gd name="adj2" fmla="val 409847"/>
              <a:gd name="adj3" fmla="val 15906424"/>
              <a:gd name="adj4" fmla="val 12723624"/>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74761" name="Group 15">
            <a:extLst>
              <a:ext uri="{FF2B5EF4-FFF2-40B4-BE49-F238E27FC236}">
                <a16:creationId xmlns="" xmlns:a16="http://schemas.microsoft.com/office/drawing/2014/main" id="{710A4DE0-1CD0-48C0-8D7E-86F16067F2F2}"/>
              </a:ext>
            </a:extLst>
          </p:cNvPr>
          <p:cNvGrpSpPr>
            <a:grpSpLocks/>
          </p:cNvGrpSpPr>
          <p:nvPr/>
        </p:nvGrpSpPr>
        <p:grpSpPr bwMode="auto">
          <a:xfrm>
            <a:off x="3900489" y="1995488"/>
            <a:ext cx="1097756" cy="933450"/>
            <a:chOff x="3603334" y="3606219"/>
            <a:chExt cx="1843624" cy="1284393"/>
          </a:xfrm>
        </p:grpSpPr>
        <p:sp>
          <p:nvSpPr>
            <p:cNvPr id="8" name="Oval 7">
              <a:extLst>
                <a:ext uri="{FF2B5EF4-FFF2-40B4-BE49-F238E27FC236}">
                  <a16:creationId xmlns="" xmlns:a16="http://schemas.microsoft.com/office/drawing/2014/main" id="{D813ACF3-1262-4F68-8D53-8E8C8FE8C203}"/>
                </a:ext>
              </a:extLst>
            </p:cNvPr>
            <p:cNvSpPr/>
            <p:nvPr/>
          </p:nvSpPr>
          <p:spPr>
            <a:xfrm>
              <a:off x="3603334" y="3606219"/>
              <a:ext cx="1843624" cy="12843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50">
                <a:defRPr/>
              </a:pPr>
              <a:endParaRPr lang="en-US" sz="900" kern="0" dirty="0">
                <a:solidFill>
                  <a:prstClr val="white"/>
                </a:solidFill>
                <a:latin typeface="Franklin Gothic Medium"/>
                <a:cs typeface="Franklin Gothic Medium"/>
                <a:sym typeface="Arial"/>
              </a:endParaRPr>
            </a:p>
          </p:txBody>
        </p:sp>
        <p:sp>
          <p:nvSpPr>
            <p:cNvPr id="2" name="Oval 1">
              <a:extLst>
                <a:ext uri="{FF2B5EF4-FFF2-40B4-BE49-F238E27FC236}">
                  <a16:creationId xmlns="" xmlns:a16="http://schemas.microsoft.com/office/drawing/2014/main" id="{D5324560-515D-4531-9A58-92EC9C8274DB}"/>
                </a:ext>
              </a:extLst>
            </p:cNvPr>
            <p:cNvSpPr/>
            <p:nvPr/>
          </p:nvSpPr>
          <p:spPr>
            <a:xfrm>
              <a:off x="3913271" y="3973188"/>
              <a:ext cx="1265741" cy="8043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14350">
                <a:defRPr/>
              </a:pPr>
              <a:endParaRPr lang="en-US" sz="900" kern="0" dirty="0">
                <a:solidFill>
                  <a:prstClr val="white"/>
                </a:solidFill>
                <a:latin typeface="Franklin Gothic Medium"/>
                <a:cs typeface="Franklin Gothic Medium"/>
                <a:sym typeface="Arial"/>
              </a:endParaRPr>
            </a:p>
          </p:txBody>
        </p:sp>
        <p:sp>
          <p:nvSpPr>
            <p:cNvPr id="9" name="TextBox 8">
              <a:extLst>
                <a:ext uri="{FF2B5EF4-FFF2-40B4-BE49-F238E27FC236}">
                  <a16:creationId xmlns="" xmlns:a16="http://schemas.microsoft.com/office/drawing/2014/main" id="{17AE3D8A-3C22-48B3-95AC-6137FE7F3289}"/>
                </a:ext>
              </a:extLst>
            </p:cNvPr>
            <p:cNvSpPr txBox="1"/>
            <p:nvPr/>
          </p:nvSpPr>
          <p:spPr>
            <a:xfrm>
              <a:off x="4019249" y="4020698"/>
              <a:ext cx="1067781" cy="663290"/>
            </a:xfrm>
            <a:prstGeom prst="rect">
              <a:avLst/>
            </a:prstGeom>
            <a:noFill/>
          </p:spPr>
          <p:txBody>
            <a:bodyPr>
              <a:spAutoFit/>
            </a:bodyPr>
            <a:lstStyle/>
            <a:p>
              <a:pPr algn="ctr" defTabSz="514350">
                <a:defRPr/>
              </a:pPr>
              <a:r>
                <a:rPr lang="en-US" sz="844" kern="0" dirty="0">
                  <a:solidFill>
                    <a:srgbClr val="FFFFFF"/>
                  </a:solidFill>
                  <a:latin typeface="Franklin Gothic Medium"/>
                  <a:ea typeface="Arial"/>
                  <a:cs typeface="Franklin Gothic Medium"/>
                  <a:sym typeface="Arial"/>
                </a:rPr>
                <a:t>Students &amp; Families</a:t>
              </a:r>
            </a:p>
          </p:txBody>
        </p:sp>
        <p:sp>
          <p:nvSpPr>
            <p:cNvPr id="10" name="TextBox 9">
              <a:extLst>
                <a:ext uri="{FF2B5EF4-FFF2-40B4-BE49-F238E27FC236}">
                  <a16:creationId xmlns="" xmlns:a16="http://schemas.microsoft.com/office/drawing/2014/main" id="{C567B32D-5725-45D7-9A2E-F4E58A1CB6F5}"/>
                </a:ext>
              </a:extLst>
            </p:cNvPr>
            <p:cNvSpPr txBox="1"/>
            <p:nvPr/>
          </p:nvSpPr>
          <p:spPr>
            <a:xfrm>
              <a:off x="4023248" y="3606219"/>
              <a:ext cx="1065783" cy="305794"/>
            </a:xfrm>
            <a:prstGeom prst="rect">
              <a:avLst/>
            </a:prstGeom>
            <a:noFill/>
          </p:spPr>
          <p:txBody>
            <a:bodyPr>
              <a:spAutoFit/>
            </a:bodyPr>
            <a:lstStyle/>
            <a:p>
              <a:pPr algn="ctr" defTabSz="514350">
                <a:defRPr/>
              </a:pPr>
              <a:r>
                <a:rPr lang="en-US" sz="844" kern="0" dirty="0">
                  <a:solidFill>
                    <a:prstClr val="white"/>
                  </a:solidFill>
                  <a:latin typeface="Franklin Gothic Medium"/>
                  <a:ea typeface="Arial"/>
                  <a:cs typeface="Franklin Gothic Medium"/>
                  <a:sym typeface="Arial"/>
                </a:rPr>
                <a:t>Schools</a:t>
              </a:r>
            </a:p>
          </p:txBody>
        </p:sp>
      </p:grpSp>
      <p:sp>
        <p:nvSpPr>
          <p:cNvPr id="74762" name="TextBox 11">
            <a:extLst>
              <a:ext uri="{FF2B5EF4-FFF2-40B4-BE49-F238E27FC236}">
                <a16:creationId xmlns="" xmlns:a16="http://schemas.microsoft.com/office/drawing/2014/main" id="{F2EAE9DB-6183-4F97-8463-2B77ADDA79B5}"/>
              </a:ext>
            </a:extLst>
          </p:cNvPr>
          <p:cNvSpPr txBox="1">
            <a:spLocks noChangeArrowheads="1"/>
          </p:cNvSpPr>
          <p:nvPr/>
        </p:nvSpPr>
        <p:spPr bwMode="auto">
          <a:xfrm>
            <a:off x="4576762" y="1541860"/>
            <a:ext cx="84415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400">
                <a:solidFill>
                  <a:srgbClr val="000000"/>
                </a:solidFill>
                <a:latin typeface="Gill Sans MT" panose="020B0502020104020203" pitchFamily="34" charset="0"/>
                <a:ea typeface="Arial" panose="020B0604020202020204" pitchFamily="34" charset="0"/>
                <a:cs typeface="Gill Sans MT" panose="020B0502020104020203"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defTabSz="514350" fontAlgn="base">
              <a:spcBef>
                <a:spcPct val="0"/>
              </a:spcBef>
              <a:spcAft>
                <a:spcPct val="0"/>
              </a:spcAft>
            </a:pPr>
            <a:r>
              <a:rPr lang="en-US" altLang="en-US" sz="1125">
                <a:solidFill>
                  <a:srgbClr val="FFFFFF"/>
                </a:solidFill>
                <a:latin typeface="Franklin Gothic Medium" panose="020B0603020102020204" pitchFamily="34" charset="0"/>
                <a:ea typeface="ＭＳ Ｐゴシック" panose="020B0600070205080204" pitchFamily="34" charset="-128"/>
                <a:cs typeface="Franklin Gothic Medium" panose="020B0603020102020204" pitchFamily="34" charset="0"/>
              </a:rPr>
              <a:t>Actionable Data</a:t>
            </a:r>
          </a:p>
        </p:txBody>
      </p:sp>
      <p:sp>
        <p:nvSpPr>
          <p:cNvPr id="74763" name="TextBox 12">
            <a:extLst>
              <a:ext uri="{FF2B5EF4-FFF2-40B4-BE49-F238E27FC236}">
                <a16:creationId xmlns="" xmlns:a16="http://schemas.microsoft.com/office/drawing/2014/main" id="{056135FB-E51B-4486-B02C-237EB96525E9}"/>
              </a:ext>
            </a:extLst>
          </p:cNvPr>
          <p:cNvSpPr txBox="1">
            <a:spLocks noChangeArrowheads="1"/>
          </p:cNvSpPr>
          <p:nvPr/>
        </p:nvSpPr>
        <p:spPr bwMode="auto">
          <a:xfrm>
            <a:off x="3344466" y="1519237"/>
            <a:ext cx="952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400">
                <a:solidFill>
                  <a:srgbClr val="000000"/>
                </a:solidFill>
                <a:latin typeface="Gill Sans MT" panose="020B0502020104020203" pitchFamily="34" charset="0"/>
                <a:ea typeface="Arial" panose="020B0604020202020204" pitchFamily="34" charset="0"/>
                <a:cs typeface="Gill Sans MT" panose="020B0502020104020203"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defTabSz="514350" fontAlgn="base">
              <a:spcBef>
                <a:spcPct val="0"/>
              </a:spcBef>
              <a:spcAft>
                <a:spcPct val="0"/>
              </a:spcAft>
            </a:pPr>
            <a:r>
              <a:rPr lang="en-US" altLang="en-US" sz="1100" dirty="0">
                <a:solidFill>
                  <a:srgbClr val="FFFFFF"/>
                </a:solidFill>
                <a:latin typeface="Franklin Gothic Medium" panose="020B0603020102020204" pitchFamily="34" charset="0"/>
                <a:ea typeface="ＭＳ Ｐゴシック" panose="020B0600070205080204" pitchFamily="34" charset="-128"/>
                <a:cs typeface="Franklin Gothic Medium" panose="020B0603020102020204" pitchFamily="34" charset="0"/>
              </a:rPr>
              <a:t>Positive Engagement</a:t>
            </a:r>
          </a:p>
        </p:txBody>
      </p:sp>
      <p:sp>
        <p:nvSpPr>
          <p:cNvPr id="74764" name="TextBox 13">
            <a:extLst>
              <a:ext uri="{FF2B5EF4-FFF2-40B4-BE49-F238E27FC236}">
                <a16:creationId xmlns="" xmlns:a16="http://schemas.microsoft.com/office/drawing/2014/main" id="{900458D6-96F8-4FD2-8D04-2DBCD67DDAC9}"/>
              </a:ext>
            </a:extLst>
          </p:cNvPr>
          <p:cNvSpPr txBox="1">
            <a:spLocks noChangeArrowheads="1"/>
          </p:cNvSpPr>
          <p:nvPr/>
        </p:nvSpPr>
        <p:spPr bwMode="auto">
          <a:xfrm>
            <a:off x="4733925" y="2801542"/>
            <a:ext cx="76676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400">
                <a:solidFill>
                  <a:srgbClr val="000000"/>
                </a:solidFill>
                <a:latin typeface="Gill Sans MT" panose="020B0502020104020203" pitchFamily="34" charset="0"/>
                <a:ea typeface="Arial" panose="020B0604020202020204" pitchFamily="34" charset="0"/>
                <a:cs typeface="Gill Sans MT" panose="020B0502020104020203"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defTabSz="514350" fontAlgn="base">
              <a:spcBef>
                <a:spcPct val="0"/>
              </a:spcBef>
              <a:spcAft>
                <a:spcPct val="0"/>
              </a:spcAft>
            </a:pPr>
            <a:r>
              <a:rPr lang="en-US" altLang="en-US" sz="1125">
                <a:solidFill>
                  <a:srgbClr val="FFFFFF"/>
                </a:solidFill>
                <a:latin typeface="Franklin Gothic Medium" panose="020B0603020102020204" pitchFamily="34" charset="0"/>
                <a:ea typeface="ＭＳ Ｐゴシック" panose="020B0600070205080204" pitchFamily="34" charset="-128"/>
                <a:cs typeface="Franklin Gothic Medium" panose="020B0603020102020204" pitchFamily="34" charset="0"/>
              </a:rPr>
              <a:t>Capacity Building</a:t>
            </a:r>
          </a:p>
        </p:txBody>
      </p:sp>
      <p:sp>
        <p:nvSpPr>
          <p:cNvPr id="74765" name="TextBox 14">
            <a:extLst>
              <a:ext uri="{FF2B5EF4-FFF2-40B4-BE49-F238E27FC236}">
                <a16:creationId xmlns="" xmlns:a16="http://schemas.microsoft.com/office/drawing/2014/main" id="{93402D9E-7145-49A8-ABC4-1E5CEDC87FD4}"/>
              </a:ext>
            </a:extLst>
          </p:cNvPr>
          <p:cNvSpPr txBox="1">
            <a:spLocks noChangeArrowheads="1"/>
          </p:cNvSpPr>
          <p:nvPr/>
        </p:nvSpPr>
        <p:spPr bwMode="auto">
          <a:xfrm>
            <a:off x="3325416" y="2784873"/>
            <a:ext cx="107037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400">
                <a:solidFill>
                  <a:srgbClr val="000000"/>
                </a:solidFill>
                <a:latin typeface="Gill Sans MT" panose="020B0502020104020203" pitchFamily="34" charset="0"/>
                <a:ea typeface="Arial" panose="020B0604020202020204" pitchFamily="34" charset="0"/>
                <a:cs typeface="Gill Sans MT" panose="020B0502020104020203"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defTabSz="514350" fontAlgn="base">
              <a:spcBef>
                <a:spcPct val="0"/>
              </a:spcBef>
              <a:spcAft>
                <a:spcPct val="0"/>
              </a:spcAft>
            </a:pPr>
            <a:r>
              <a:rPr lang="en-US" altLang="en-US" sz="1125">
                <a:solidFill>
                  <a:srgbClr val="FFFFFF"/>
                </a:solidFill>
                <a:latin typeface="Franklin Gothic Medium" panose="020B0603020102020204" pitchFamily="34" charset="0"/>
                <a:ea typeface="ＭＳ Ｐゴシック" panose="020B0600070205080204" pitchFamily="34" charset="-128"/>
                <a:cs typeface="Franklin Gothic Medium" panose="020B0603020102020204" pitchFamily="34" charset="0"/>
              </a:rPr>
              <a:t>Shared Accountability</a:t>
            </a:r>
          </a:p>
        </p:txBody>
      </p:sp>
      <p:sp>
        <p:nvSpPr>
          <p:cNvPr id="26" name="Rounded Rectangle 25">
            <a:extLst>
              <a:ext uri="{FF2B5EF4-FFF2-40B4-BE49-F238E27FC236}">
                <a16:creationId xmlns="" xmlns:a16="http://schemas.microsoft.com/office/drawing/2014/main" id="{1F5B3097-3B41-43D3-B8EA-B77D67B14EF3}"/>
              </a:ext>
            </a:extLst>
          </p:cNvPr>
          <p:cNvSpPr/>
          <p:nvPr/>
        </p:nvSpPr>
        <p:spPr>
          <a:xfrm>
            <a:off x="5654280" y="806055"/>
            <a:ext cx="1845469" cy="869156"/>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514350">
              <a:defRPr/>
            </a:pPr>
            <a:r>
              <a:rPr lang="en-US" sz="900" b="1" kern="0" dirty="0">
                <a:solidFill>
                  <a:srgbClr val="1B637A"/>
                </a:solidFill>
                <a:latin typeface="Franklin Gothic Medium"/>
                <a:cs typeface="Franklin Gothic Medium"/>
                <a:sym typeface="Arial"/>
              </a:rPr>
              <a:t>Actionable Data:</a:t>
            </a:r>
            <a:r>
              <a:rPr lang="en-US" sz="900" kern="0" dirty="0">
                <a:solidFill>
                  <a:srgbClr val="1B637A"/>
                </a:solidFill>
                <a:latin typeface="Franklin Gothic Medium"/>
                <a:cs typeface="Franklin Gothic Medium"/>
                <a:sym typeface="Arial"/>
              </a:rPr>
              <a:t> </a:t>
            </a:r>
          </a:p>
          <a:p>
            <a:pPr defTabSz="514350">
              <a:defRPr/>
            </a:pPr>
            <a:r>
              <a:rPr lang="en-US" sz="788" kern="0" dirty="0">
                <a:solidFill>
                  <a:srgbClr val="1B637A"/>
                </a:solidFill>
                <a:latin typeface="Franklin Gothic Medium"/>
                <a:cs typeface="Franklin Gothic Medium"/>
                <a:sym typeface="Arial"/>
              </a:rPr>
              <a:t>Is accurate, accessible, and regularly reported in an understandable format.</a:t>
            </a:r>
          </a:p>
        </p:txBody>
      </p:sp>
      <p:sp>
        <p:nvSpPr>
          <p:cNvPr id="27" name="Rounded Rectangle 26">
            <a:extLst>
              <a:ext uri="{FF2B5EF4-FFF2-40B4-BE49-F238E27FC236}">
                <a16:creationId xmlns="" xmlns:a16="http://schemas.microsoft.com/office/drawing/2014/main" id="{B34CE90F-D074-49C5-949A-FB0C4AF562A8}"/>
              </a:ext>
            </a:extLst>
          </p:cNvPr>
          <p:cNvSpPr/>
          <p:nvPr/>
        </p:nvSpPr>
        <p:spPr>
          <a:xfrm>
            <a:off x="5654280" y="2868216"/>
            <a:ext cx="1888331" cy="1094184"/>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514350">
              <a:defRPr/>
            </a:pPr>
            <a:r>
              <a:rPr lang="en-US" sz="900" b="1" kern="0" dirty="0">
                <a:solidFill>
                  <a:srgbClr val="1B637A"/>
                </a:solidFill>
                <a:latin typeface="Franklin Gothic Medium"/>
                <a:cs typeface="Franklin Gothic Medium"/>
                <a:sym typeface="Arial"/>
              </a:rPr>
              <a:t>Capacity Building </a:t>
            </a:r>
            <a:br>
              <a:rPr lang="en-US" sz="900" b="1" kern="0" dirty="0">
                <a:solidFill>
                  <a:srgbClr val="1B637A"/>
                </a:solidFill>
                <a:latin typeface="Franklin Gothic Medium"/>
                <a:cs typeface="Franklin Gothic Medium"/>
                <a:sym typeface="Arial"/>
              </a:rPr>
            </a:br>
            <a:r>
              <a:rPr lang="en-US" sz="788" kern="0" dirty="0">
                <a:solidFill>
                  <a:srgbClr val="1B637A"/>
                </a:solidFill>
                <a:latin typeface="Franklin Gothic Medium"/>
                <a:cs typeface="Franklin Gothic Medium"/>
                <a:sym typeface="Arial"/>
              </a:rPr>
              <a:t>Expands ability to work together to interpret data, engage in problem solving, and adopt  best practices to improve attendance.</a:t>
            </a:r>
          </a:p>
        </p:txBody>
      </p:sp>
      <p:sp>
        <p:nvSpPr>
          <p:cNvPr id="28" name="Rounded Rectangle 27">
            <a:extLst>
              <a:ext uri="{FF2B5EF4-FFF2-40B4-BE49-F238E27FC236}">
                <a16:creationId xmlns="" xmlns:a16="http://schemas.microsoft.com/office/drawing/2014/main" id="{58D76A1B-74BC-4EA4-A86D-018B9F75BB4C}"/>
              </a:ext>
            </a:extLst>
          </p:cNvPr>
          <p:cNvSpPr/>
          <p:nvPr/>
        </p:nvSpPr>
        <p:spPr>
          <a:xfrm>
            <a:off x="1433514" y="623888"/>
            <a:ext cx="1808560" cy="1085850"/>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514350">
              <a:defRPr/>
            </a:pPr>
            <a:r>
              <a:rPr lang="en-US" sz="900" b="1" kern="0" dirty="0">
                <a:solidFill>
                  <a:srgbClr val="1B637A"/>
                </a:solidFill>
                <a:latin typeface="Franklin Gothic Medium"/>
                <a:cs typeface="Franklin Gothic Medium"/>
                <a:sym typeface="Arial"/>
              </a:rPr>
              <a:t>Positive Engagement: </a:t>
            </a:r>
            <a:r>
              <a:rPr lang="en-US" sz="788" kern="0" dirty="0">
                <a:solidFill>
                  <a:srgbClr val="1B637A"/>
                </a:solidFill>
                <a:latin typeface="Franklin Gothic Medium"/>
                <a:cs typeface="Franklin Gothic Medium"/>
                <a:sym typeface="Arial"/>
              </a:rPr>
              <a:t> </a:t>
            </a:r>
          </a:p>
          <a:p>
            <a:pPr defTabSz="514350">
              <a:defRPr/>
            </a:pPr>
            <a:r>
              <a:rPr lang="en-US" sz="788" kern="0" dirty="0">
                <a:solidFill>
                  <a:srgbClr val="1B637A"/>
                </a:solidFill>
                <a:latin typeface="Franklin Gothic Medium"/>
                <a:cs typeface="Franklin Gothic Medium"/>
                <a:sym typeface="Arial"/>
              </a:rPr>
              <a:t>Uses caring relationships, effective messaging and a positive school climate to motivate daily attendance.</a:t>
            </a:r>
          </a:p>
        </p:txBody>
      </p:sp>
      <p:sp>
        <p:nvSpPr>
          <p:cNvPr id="29" name="Rounded Rectangle 28">
            <a:extLst>
              <a:ext uri="{FF2B5EF4-FFF2-40B4-BE49-F238E27FC236}">
                <a16:creationId xmlns="" xmlns:a16="http://schemas.microsoft.com/office/drawing/2014/main" id="{669006A8-0B93-4E76-9329-057D986778B0}"/>
              </a:ext>
            </a:extLst>
          </p:cNvPr>
          <p:cNvSpPr/>
          <p:nvPr/>
        </p:nvSpPr>
        <p:spPr>
          <a:xfrm>
            <a:off x="1562101" y="3157539"/>
            <a:ext cx="1679972" cy="87034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514350">
              <a:defRPr/>
            </a:pPr>
            <a:r>
              <a:rPr lang="en-US" sz="900" b="1" kern="0" dirty="0">
                <a:solidFill>
                  <a:srgbClr val="1B637A"/>
                </a:solidFill>
                <a:latin typeface="Franklin Gothic Medium"/>
                <a:cs typeface="Franklin Gothic Medium"/>
                <a:sym typeface="Arial"/>
              </a:rPr>
              <a:t>Shared Accountability</a:t>
            </a:r>
            <a:r>
              <a:rPr lang="en-US" sz="788" kern="0" dirty="0">
                <a:solidFill>
                  <a:srgbClr val="1B637A"/>
                </a:solidFill>
                <a:latin typeface="Franklin Gothic Medium"/>
                <a:cs typeface="Franklin Gothic Medium"/>
                <a:sym typeface="Arial"/>
              </a:rPr>
              <a:t>: </a:t>
            </a:r>
          </a:p>
          <a:p>
            <a:pPr defTabSz="514350">
              <a:defRPr/>
            </a:pPr>
            <a:r>
              <a:rPr lang="en-US" sz="788" kern="0" dirty="0">
                <a:solidFill>
                  <a:srgbClr val="1B637A"/>
                </a:solidFill>
                <a:latin typeface="Franklin Gothic Medium"/>
                <a:cs typeface="Franklin Gothic Medium"/>
                <a:sym typeface="Arial"/>
              </a:rPr>
              <a:t>Ensures chronic absence is monitored &amp; reinforced by policy.</a:t>
            </a:r>
          </a:p>
        </p:txBody>
      </p:sp>
      <p:sp>
        <p:nvSpPr>
          <p:cNvPr id="17" name="TextBox 16">
            <a:extLst>
              <a:ext uri="{FF2B5EF4-FFF2-40B4-BE49-F238E27FC236}">
                <a16:creationId xmlns="" xmlns:a16="http://schemas.microsoft.com/office/drawing/2014/main" id="{39D2C48E-EC10-4035-A3AD-3FFD179CD24B}"/>
              </a:ext>
            </a:extLst>
          </p:cNvPr>
          <p:cNvSpPr txBox="1"/>
          <p:nvPr/>
        </p:nvSpPr>
        <p:spPr>
          <a:xfrm rot="20425586">
            <a:off x="3157537" y="982421"/>
            <a:ext cx="1244204" cy="256865"/>
          </a:xfrm>
          <a:prstGeom prst="rect">
            <a:avLst/>
          </a:prstGeom>
          <a:noFill/>
        </p:spPr>
        <p:txBody>
          <a:bodyPr>
            <a:spAutoFit/>
          </a:bodyPr>
          <a:lstStyle/>
          <a:p>
            <a:pPr algn="ctr" defTabSz="514350">
              <a:defRPr/>
            </a:pPr>
            <a:r>
              <a:rPr lang="en-US" sz="1069" kern="0" dirty="0">
                <a:solidFill>
                  <a:prstClr val="white"/>
                </a:solidFill>
                <a:latin typeface="Franklin Gothic Medium"/>
                <a:ea typeface="Arial"/>
                <a:cs typeface="Franklin Gothic Medium"/>
                <a:sym typeface="Arial"/>
              </a:rPr>
              <a:t>Community</a:t>
            </a:r>
          </a:p>
        </p:txBody>
      </p:sp>
      <p:sp>
        <p:nvSpPr>
          <p:cNvPr id="55" name="TextBox 54">
            <a:extLst>
              <a:ext uri="{FF2B5EF4-FFF2-40B4-BE49-F238E27FC236}">
                <a16:creationId xmlns="" xmlns:a16="http://schemas.microsoft.com/office/drawing/2014/main" id="{1768118A-E301-4EDA-99C7-A03640929A55}"/>
              </a:ext>
            </a:extLst>
          </p:cNvPr>
          <p:cNvSpPr txBox="1"/>
          <p:nvPr/>
        </p:nvSpPr>
        <p:spPr>
          <a:xfrm rot="1035687">
            <a:off x="4456511" y="949084"/>
            <a:ext cx="1244203" cy="256865"/>
          </a:xfrm>
          <a:prstGeom prst="rect">
            <a:avLst/>
          </a:prstGeom>
          <a:noFill/>
        </p:spPr>
        <p:txBody>
          <a:bodyPr>
            <a:spAutoFit/>
          </a:bodyPr>
          <a:lstStyle/>
          <a:p>
            <a:pPr algn="ctr" defTabSz="514350">
              <a:defRPr/>
            </a:pPr>
            <a:r>
              <a:rPr lang="en-US" sz="1069" kern="0" dirty="0">
                <a:solidFill>
                  <a:prstClr val="white"/>
                </a:solidFill>
                <a:latin typeface="Franklin Gothic Medium"/>
                <a:ea typeface="Arial"/>
                <a:cs typeface="Franklin Gothic Medium"/>
                <a:sym typeface="Arial"/>
              </a:rPr>
              <a:t>District</a:t>
            </a:r>
          </a:p>
        </p:txBody>
      </p:sp>
      <p:sp>
        <p:nvSpPr>
          <p:cNvPr id="56" name="Rounded Rectangle 55">
            <a:extLst>
              <a:ext uri="{FF2B5EF4-FFF2-40B4-BE49-F238E27FC236}">
                <a16:creationId xmlns="" xmlns:a16="http://schemas.microsoft.com/office/drawing/2014/main" id="{1461FBC9-FD88-49C0-BB80-D9EF6E9E4D61}"/>
              </a:ext>
            </a:extLst>
          </p:cNvPr>
          <p:cNvSpPr/>
          <p:nvPr/>
        </p:nvSpPr>
        <p:spPr>
          <a:xfrm>
            <a:off x="3426619" y="4027886"/>
            <a:ext cx="2133600" cy="82510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514350">
              <a:defRPr/>
            </a:pPr>
            <a:r>
              <a:rPr lang="en-US" sz="900" b="1" kern="0" dirty="0">
                <a:solidFill>
                  <a:srgbClr val="1B637A"/>
                </a:solidFill>
                <a:latin typeface="Franklin Gothic Medium"/>
                <a:cs typeface="Franklin Gothic Medium"/>
                <a:sym typeface="Arial"/>
              </a:rPr>
              <a:t>Strategic partnerships </a:t>
            </a:r>
          </a:p>
          <a:p>
            <a:pPr defTabSz="514350">
              <a:defRPr/>
            </a:pPr>
            <a:r>
              <a:rPr lang="en-US" sz="788" kern="0" dirty="0">
                <a:solidFill>
                  <a:srgbClr val="1B637A"/>
                </a:solidFill>
                <a:latin typeface="Franklin Gothic Medium"/>
                <a:cs typeface="Franklin Gothic Medium"/>
                <a:sym typeface="Arial"/>
              </a:rPr>
              <a:t>between district and community  partners  address specific attendance barriers and mobilize support for all ingredients.</a:t>
            </a:r>
          </a:p>
        </p:txBody>
      </p:sp>
      <p:sp>
        <p:nvSpPr>
          <p:cNvPr id="74773" name="Title 17">
            <a:extLst>
              <a:ext uri="{FF2B5EF4-FFF2-40B4-BE49-F238E27FC236}">
                <a16:creationId xmlns="" xmlns:a16="http://schemas.microsoft.com/office/drawing/2014/main" id="{19105705-2DB8-4032-B763-DBDA5AFDCE7D}"/>
              </a:ext>
            </a:extLst>
          </p:cNvPr>
          <p:cNvSpPr txBox="1">
            <a:spLocks noGrp="1"/>
          </p:cNvSpPr>
          <p:nvPr>
            <p:ph type="title" idx="4294967295"/>
          </p:nvPr>
        </p:nvSpPr>
        <p:spPr>
          <a:xfrm>
            <a:off x="912890" y="-27071"/>
            <a:ext cx="7118184" cy="505514"/>
          </a:xfrm>
        </p:spPr>
        <p:txBody>
          <a:bodyPr/>
          <a:lstStyle/>
          <a:p>
            <a:pPr algn="ctr" eaLnBrk="1" hangingPunct="1">
              <a:buClr>
                <a:srgbClr val="FFFFFF"/>
              </a:buClr>
              <a:buFont typeface="Roboto Slab"/>
              <a:buNone/>
            </a:pPr>
            <a:r>
              <a:rPr lang="en-US" altLang="en-US" sz="2100" b="1" dirty="0">
                <a:solidFill>
                  <a:schemeClr val="bg1"/>
                </a:solidFill>
                <a:latin typeface="Rockwell" panose="02060603020205020403" pitchFamily="18" charset="0"/>
                <a:ea typeface="Roboto Slab"/>
                <a:cs typeface="Roboto Slab"/>
                <a:sym typeface="Roboto Slab"/>
              </a:rPr>
              <a:t>What is the policy opportunity (and challenge)?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 xmlns:a16="http://schemas.microsoft.com/office/drawing/2014/main" id="{E7C514EA-69D8-41C8-8323-034C20E96F0B}"/>
              </a:ext>
            </a:extLst>
          </p:cNvPr>
          <p:cNvSpPr txBox="1">
            <a:spLocks noGrp="1"/>
          </p:cNvSpPr>
          <p:nvPr>
            <p:ph type="title"/>
          </p:nvPr>
        </p:nvSpPr>
        <p:spPr/>
        <p:txBody>
          <a:bodyPr/>
          <a:lstStyle/>
          <a:p>
            <a:pPr>
              <a:spcBef>
                <a:spcPct val="0"/>
              </a:spcBef>
            </a:pPr>
            <a:r>
              <a:rPr lang="en-US" altLang="en-US" sz="1800" dirty="0">
                <a:latin typeface="Rockwell" panose="02060603020205020403" pitchFamily="18" charset="0"/>
                <a:cs typeface="Arial" panose="020B0604020202020204" pitchFamily="34" charset="0"/>
              </a:rPr>
              <a:t>Chronic Absence Data Now More Available Than Ever</a:t>
            </a:r>
          </a:p>
        </p:txBody>
      </p:sp>
      <p:sp>
        <p:nvSpPr>
          <p:cNvPr id="76803" name="Text Placeholder 2">
            <a:extLst>
              <a:ext uri="{FF2B5EF4-FFF2-40B4-BE49-F238E27FC236}">
                <a16:creationId xmlns="" xmlns:a16="http://schemas.microsoft.com/office/drawing/2014/main" id="{082FBE5B-D1D5-4CCF-854A-02D3DF65C76F}"/>
              </a:ext>
            </a:extLst>
          </p:cNvPr>
          <p:cNvSpPr txBox="1">
            <a:spLocks noGrp="1"/>
          </p:cNvSpPr>
          <p:nvPr>
            <p:ph type="body" idx="4294967295"/>
          </p:nvPr>
        </p:nvSpPr>
        <p:spPr>
          <a:xfrm>
            <a:off x="1368591" y="1759618"/>
            <a:ext cx="7032457" cy="3165998"/>
          </a:xfrm>
        </p:spPr>
        <p:txBody>
          <a:bodyPr/>
          <a:lstStyle/>
          <a:p>
            <a:pPr marL="342900" indent="-342900">
              <a:spcBef>
                <a:spcPts val="900"/>
              </a:spcBef>
              <a:spcAft>
                <a:spcPts val="900"/>
              </a:spcAft>
              <a:buFont typeface="Wingdings" panose="05000000000000000000" pitchFamily="2" charset="2"/>
              <a:buChar char="v"/>
            </a:pPr>
            <a:r>
              <a:rPr lang="en-US" altLang="en-US" sz="2100" dirty="0">
                <a:latin typeface="Gill Sans MT" panose="020B0502020104020203" pitchFamily="34" charset="0"/>
                <a:ea typeface="Arial" panose="020B0604020202020204" pitchFamily="34" charset="0"/>
                <a:cs typeface="Gill Sans MT" panose="020B0502020104020203" pitchFamily="34" charset="0"/>
              </a:rPr>
              <a:t>Available nationally through the Office of Civil Rights and soon Ed Facts</a:t>
            </a:r>
          </a:p>
          <a:p>
            <a:pPr marL="342900" indent="-342900">
              <a:spcBef>
                <a:spcPts val="900"/>
              </a:spcBef>
              <a:spcAft>
                <a:spcPts val="900"/>
              </a:spcAft>
              <a:buFont typeface="Wingdings" panose="05000000000000000000" pitchFamily="2" charset="2"/>
              <a:buChar char="v"/>
            </a:pPr>
            <a:r>
              <a:rPr lang="en-US" altLang="en-US" sz="2100" dirty="0">
                <a:latin typeface="Gill Sans MT" panose="020B0502020104020203" pitchFamily="34" charset="0"/>
                <a:ea typeface="Arial" panose="020B0604020202020204" pitchFamily="34" charset="0"/>
                <a:cs typeface="Gill Sans MT" panose="020B0502020104020203" pitchFamily="34" charset="0"/>
              </a:rPr>
              <a:t>Now published annually by the majority of states</a:t>
            </a:r>
          </a:p>
          <a:p>
            <a:pPr marL="342900" indent="-342900">
              <a:spcBef>
                <a:spcPts val="900"/>
              </a:spcBef>
              <a:spcAft>
                <a:spcPts val="900"/>
              </a:spcAft>
              <a:buFont typeface="Wingdings" panose="05000000000000000000" pitchFamily="2" charset="2"/>
              <a:buChar char="v"/>
            </a:pPr>
            <a:r>
              <a:rPr lang="en-US" altLang="en-US" sz="2100" dirty="0">
                <a:latin typeface="Gill Sans MT" panose="020B0502020104020203" pitchFamily="34" charset="0"/>
                <a:ea typeface="Arial" panose="020B0604020202020204" pitchFamily="34" charset="0"/>
                <a:cs typeface="Gill Sans MT" panose="020B0502020104020203" pitchFamily="34" charset="0"/>
              </a:rPr>
              <a:t>Must be reported under Every Student Succeeds Act (ESSA) in all states; 2/3rds of states adopted it as an accountability metric</a:t>
            </a:r>
          </a:p>
          <a:p>
            <a:pPr marL="342900" indent="-342900">
              <a:spcBef>
                <a:spcPts val="900"/>
              </a:spcBef>
              <a:spcAft>
                <a:spcPts val="900"/>
              </a:spcAft>
              <a:buFont typeface="Wingdings" panose="05000000000000000000" pitchFamily="2" charset="2"/>
              <a:buChar char="v"/>
            </a:pPr>
            <a:r>
              <a:rPr lang="en-US" altLang="en-US" sz="2100" dirty="0">
                <a:latin typeface="Gill Sans MT" panose="020B0502020104020203" pitchFamily="34" charset="0"/>
                <a:ea typeface="Arial" panose="020B0604020202020204" pitchFamily="34" charset="0"/>
                <a:cs typeface="Gill Sans MT" panose="020B0502020104020203" pitchFamily="34" charset="0"/>
              </a:rPr>
              <a:t>Increasingly produced in real-time by school districts</a:t>
            </a:r>
          </a:p>
        </p:txBody>
      </p:sp>
      <p:pic>
        <p:nvPicPr>
          <p:cNvPr id="76804" name="Picture 3">
            <a:extLst>
              <a:ext uri="{FF2B5EF4-FFF2-40B4-BE49-F238E27FC236}">
                <a16:creationId xmlns="" xmlns:a16="http://schemas.microsoft.com/office/drawing/2014/main" id="{13FA20D7-D6F8-421F-9978-ABCB957E9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63" y="865519"/>
            <a:ext cx="484371" cy="37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347"/>
            <a:ext cx="8229600" cy="646331"/>
          </a:xfrm>
        </p:spPr>
        <p:txBody>
          <a:bodyPr/>
          <a:lstStyle/>
          <a:p>
            <a:r>
              <a:rPr lang="en-US" dirty="0">
                <a:cs typeface="Georgia"/>
              </a:rPr>
              <a:t>Council on School Health</a:t>
            </a:r>
            <a:endParaRPr lang="en-US" dirty="0"/>
          </a:p>
        </p:txBody>
      </p:sp>
      <p:sp>
        <p:nvSpPr>
          <p:cNvPr id="3" name="Content Placeholder 2"/>
          <p:cNvSpPr>
            <a:spLocks noGrp="1"/>
          </p:cNvSpPr>
          <p:nvPr>
            <p:ph idx="1"/>
          </p:nvPr>
        </p:nvSpPr>
        <p:spPr>
          <a:xfrm>
            <a:off x="457200" y="1015678"/>
            <a:ext cx="8229600" cy="3491287"/>
          </a:xfrm>
        </p:spPr>
        <p:txBody>
          <a:bodyPr/>
          <a:lstStyle/>
          <a:p>
            <a:pPr marL="0" lvl="0" indent="0" defTabSz="342900" fontAlgn="base">
              <a:spcAft>
                <a:spcPct val="0"/>
              </a:spcAft>
              <a:buNone/>
            </a:pPr>
            <a:r>
              <a:rPr lang="en-US" altLang="en-US" sz="1800" b="1" dirty="0">
                <a:solidFill>
                  <a:srgbClr val="1585B9"/>
                </a:solidFill>
              </a:rPr>
              <a:t>Mission</a:t>
            </a:r>
            <a:r>
              <a:rPr lang="en-US" altLang="en-US" sz="1350" dirty="0">
                <a:solidFill>
                  <a:prstClr val="black"/>
                </a:solidFill>
              </a:rPr>
              <a:t/>
            </a:r>
            <a:br>
              <a:rPr lang="en-US" altLang="en-US" sz="1350" dirty="0">
                <a:solidFill>
                  <a:prstClr val="black"/>
                </a:solidFill>
              </a:rPr>
            </a:br>
            <a:r>
              <a:rPr lang="en-US" altLang="en-US" sz="1600" dirty="0">
                <a:solidFill>
                  <a:prstClr val="black"/>
                </a:solidFill>
              </a:rPr>
              <a:t>The Council on School Health (COSH) is dedicated to maximizing the personal health, academic achievement and life-long success of children and adolescents. The COSH seeks to promote sound school health policies and practices that ensure the health and safety of school-aged children and adolescents through policy, education and advocacy.</a:t>
            </a:r>
            <a:r>
              <a:rPr lang="en-US" altLang="en-US" sz="1500" dirty="0">
                <a:solidFill>
                  <a:prstClr val="black"/>
                </a:solidFill>
              </a:rPr>
              <a:t/>
            </a:r>
            <a:br>
              <a:rPr lang="en-US" altLang="en-US" sz="1500" dirty="0">
                <a:solidFill>
                  <a:prstClr val="black"/>
                </a:solidFill>
              </a:rPr>
            </a:br>
            <a:endParaRPr lang="en-US" altLang="en-US" sz="1500" dirty="0">
              <a:solidFill>
                <a:prstClr val="black"/>
              </a:solidFill>
            </a:endParaRPr>
          </a:p>
          <a:p>
            <a:pPr marL="0" lvl="0" indent="0" defTabSz="342900" fontAlgn="base">
              <a:spcAft>
                <a:spcPct val="0"/>
              </a:spcAft>
              <a:buNone/>
            </a:pPr>
            <a:r>
              <a:rPr lang="en-US" altLang="en-US" sz="1800" b="1" dirty="0">
                <a:solidFill>
                  <a:srgbClr val="1585B9"/>
                </a:solidFill>
              </a:rPr>
              <a:t>Interested in Joining the Council?</a:t>
            </a:r>
          </a:p>
          <a:p>
            <a:pPr marL="0" lvl="0" indent="0" defTabSz="342900" fontAlgn="base">
              <a:spcAft>
                <a:spcPct val="0"/>
              </a:spcAft>
              <a:buNone/>
            </a:pPr>
            <a:r>
              <a:rPr lang="en-US" altLang="en-US" sz="1600" dirty="0">
                <a:solidFill>
                  <a:prstClr val="black"/>
                </a:solidFill>
              </a:rPr>
              <a:t>Visit </a:t>
            </a:r>
            <a:r>
              <a:rPr lang="en-US" sz="1600" dirty="0">
                <a:hlinkClick r:id="rId2"/>
              </a:rPr>
              <a:t>https://services.aap.org/en/community/aap-councils/council-on-school-health/ </a:t>
            </a:r>
            <a:endParaRPr lang="en-US" sz="1600" dirty="0"/>
          </a:p>
          <a:p>
            <a:pPr marL="0" lvl="0" indent="0" defTabSz="342900" fontAlgn="base">
              <a:spcAft>
                <a:spcPct val="0"/>
              </a:spcAft>
              <a:buNone/>
            </a:pPr>
            <a:r>
              <a:rPr lang="en-US" sz="800" dirty="0"/>
              <a:t/>
            </a:r>
            <a:br>
              <a:rPr lang="en-US" sz="800" dirty="0"/>
            </a:br>
            <a:r>
              <a:rPr lang="en-US" sz="1600" dirty="0"/>
              <a:t>- OR-</a:t>
            </a:r>
          </a:p>
          <a:p>
            <a:pPr marL="0" lvl="0" indent="0" defTabSz="342900" fontAlgn="base">
              <a:spcAft>
                <a:spcPct val="0"/>
              </a:spcAft>
              <a:buNone/>
            </a:pPr>
            <a:r>
              <a:rPr lang="en-US" sz="800" dirty="0"/>
              <a:t/>
            </a:r>
            <a:br>
              <a:rPr lang="en-US" sz="800" dirty="0"/>
            </a:br>
            <a:r>
              <a:rPr lang="en-US" sz="1600" dirty="0"/>
              <a:t>C</a:t>
            </a:r>
            <a:r>
              <a:rPr lang="en-US" altLang="en-US" sz="1600" dirty="0">
                <a:solidFill>
                  <a:prstClr val="black"/>
                </a:solidFill>
              </a:rPr>
              <a:t>ontact </a:t>
            </a:r>
            <a:r>
              <a:rPr lang="en-US" altLang="en-US" sz="1600" dirty="0">
                <a:solidFill>
                  <a:prstClr val="black"/>
                </a:solidFill>
                <a:hlinkClick r:id="rId3"/>
              </a:rPr>
              <a:t>SchoolHealth@aap.org</a:t>
            </a:r>
            <a:r>
              <a:rPr lang="en-US" altLang="en-US" sz="1600" dirty="0">
                <a:solidFill>
                  <a:prstClr val="black"/>
                </a:solidFill>
              </a:rPr>
              <a:t> </a:t>
            </a:r>
            <a:endParaRPr lang="en-US" altLang="en-US" sz="1800" dirty="0">
              <a:solidFill>
                <a:prstClr val="black"/>
              </a:solidFill>
            </a:endParaRPr>
          </a:p>
        </p:txBody>
      </p:sp>
    </p:spTree>
    <p:extLst>
      <p:ext uri="{BB962C8B-B14F-4D97-AF65-F5344CB8AC3E}">
        <p14:creationId xmlns:p14="http://schemas.microsoft.com/office/powerpoint/2010/main" val="1064519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F62"/>
        </a:solidFill>
        <a:effectLst/>
      </p:bgPr>
    </p:bg>
    <p:spTree>
      <p:nvGrpSpPr>
        <p:cNvPr id="1" name=""/>
        <p:cNvGrpSpPr/>
        <p:nvPr/>
      </p:nvGrpSpPr>
      <p:grpSpPr>
        <a:xfrm>
          <a:off x="0" y="0"/>
          <a:ext cx="0" cy="0"/>
          <a:chOff x="0" y="0"/>
          <a:chExt cx="0" cy="0"/>
        </a:xfrm>
      </p:grpSpPr>
      <p:pic>
        <p:nvPicPr>
          <p:cNvPr id="77826" name="Picture 2">
            <a:hlinkClick r:id="rId3"/>
            <a:extLst>
              <a:ext uri="{FF2B5EF4-FFF2-40B4-BE49-F238E27FC236}">
                <a16:creationId xmlns="" xmlns:a16="http://schemas.microsoft.com/office/drawing/2014/main" id="{0B66C51F-A7D3-483A-ADB5-1405AD53D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79" y="224463"/>
            <a:ext cx="6253271" cy="427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a:extLst>
              <a:ext uri="{FF2B5EF4-FFF2-40B4-BE49-F238E27FC236}">
                <a16:creationId xmlns="" xmlns:a16="http://schemas.microsoft.com/office/drawing/2014/main" id="{9CBDAD58-BB0E-4636-9547-45731211D448}"/>
              </a:ext>
            </a:extLst>
          </p:cNvPr>
          <p:cNvSpPr/>
          <p:nvPr/>
        </p:nvSpPr>
        <p:spPr>
          <a:xfrm rot="5400000">
            <a:off x="4187429" y="1788320"/>
            <a:ext cx="733425" cy="364331"/>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panose="020F0502020204030204"/>
            </a:endParaRPr>
          </a:p>
        </p:txBody>
      </p:sp>
      <p:sp>
        <p:nvSpPr>
          <p:cNvPr id="77828" name="TextBox 1">
            <a:extLst>
              <a:ext uri="{FF2B5EF4-FFF2-40B4-BE49-F238E27FC236}">
                <a16:creationId xmlns="" xmlns:a16="http://schemas.microsoft.com/office/drawing/2014/main" id="{FF54CF3E-FAE3-4427-9130-22DA57ED2065}"/>
              </a:ext>
            </a:extLst>
          </p:cNvPr>
          <p:cNvSpPr txBox="1">
            <a:spLocks noChangeArrowheads="1"/>
          </p:cNvSpPr>
          <p:nvPr/>
        </p:nvSpPr>
        <p:spPr bwMode="auto">
          <a:xfrm>
            <a:off x="1143000" y="4710428"/>
            <a:ext cx="6858000" cy="30008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pPr>
            <a:r>
              <a:rPr lang="en-US" altLang="en-US" sz="1350" dirty="0">
                <a:solidFill>
                  <a:srgbClr val="000000"/>
                </a:solidFill>
                <a:latin typeface="Calibri" panose="020F0502020204030204" pitchFamily="34" charset="0"/>
              </a:rPr>
              <a:t>https://www.hamiltonproject.org/charts/chronic_absence_across_the_united_states</a:t>
            </a:r>
          </a:p>
        </p:txBody>
      </p:sp>
      <p:sp>
        <p:nvSpPr>
          <p:cNvPr id="77829" name="TextBox 11">
            <a:extLst>
              <a:ext uri="{FF2B5EF4-FFF2-40B4-BE49-F238E27FC236}">
                <a16:creationId xmlns="" xmlns:a16="http://schemas.microsoft.com/office/drawing/2014/main" id="{56293A19-AA2F-48D9-9ECB-43E9B92EB9C6}"/>
              </a:ext>
            </a:extLst>
          </p:cNvPr>
          <p:cNvSpPr txBox="1">
            <a:spLocks noChangeArrowheads="1"/>
          </p:cNvSpPr>
          <p:nvPr/>
        </p:nvSpPr>
        <p:spPr bwMode="auto">
          <a:xfrm>
            <a:off x="8705976" y="4870848"/>
            <a:ext cx="3429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342900" fontAlgn="base">
              <a:spcBef>
                <a:spcPct val="0"/>
              </a:spcBef>
              <a:spcAft>
                <a:spcPct val="0"/>
              </a:spcAft>
            </a:pPr>
            <a:fld id="{02602EAF-9A94-4B24-8507-7731BC0F2510}" type="slidenum">
              <a:rPr lang="en-US" altLang="en-US" sz="1050" b="1">
                <a:solidFill>
                  <a:srgbClr val="D9D9D9"/>
                </a:solidFill>
                <a:latin typeface="Gill Sans MT" panose="020B0502020104020203" pitchFamily="34" charset="0"/>
                <a:sym typeface="Arial" panose="020B0604020202020204" pitchFamily="34" charset="0"/>
              </a:rPr>
              <a:pPr defTabSz="342900" fontAlgn="base">
                <a:spcBef>
                  <a:spcPct val="0"/>
                </a:spcBef>
                <a:spcAft>
                  <a:spcPct val="0"/>
                </a:spcAft>
              </a:pPr>
              <a:t>20</a:t>
            </a:fld>
            <a:endParaRPr lang="en-US" altLang="en-US" sz="1050" b="1" dirty="0">
              <a:solidFill>
                <a:srgbClr val="D9D9D9"/>
              </a:solidFill>
              <a:latin typeface="Calibri" panose="020F0502020204030204" pitchFamily="34" charset="0"/>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 xmlns:a16="http://schemas.microsoft.com/office/drawing/2014/main" id="{0989E8F0-ED39-4706-AEAD-BE03D90106B0}"/>
              </a:ext>
            </a:extLst>
          </p:cNvPr>
          <p:cNvSpPr txBox="1">
            <a:spLocks noGrp="1"/>
          </p:cNvSpPr>
          <p:nvPr>
            <p:ph type="title"/>
          </p:nvPr>
        </p:nvSpPr>
        <p:spPr>
          <a:xfrm>
            <a:off x="1260872" y="531019"/>
            <a:ext cx="3148013" cy="1028700"/>
          </a:xfrm>
        </p:spPr>
        <p:txBody>
          <a:bodyPr/>
          <a:lstStyle/>
          <a:p>
            <a:pPr>
              <a:spcBef>
                <a:spcPct val="0"/>
              </a:spcBef>
            </a:pPr>
            <a:r>
              <a:rPr lang="en-US" altLang="en-US" sz="1650" dirty="0">
                <a:latin typeface="Rockwell" panose="02060603020205020403" pitchFamily="18" charset="0"/>
                <a:cs typeface="Arial" panose="020B0604020202020204" pitchFamily="34" charset="0"/>
              </a:rPr>
              <a:t>Annual Data Increasingly Available from State Departments of Education</a:t>
            </a:r>
          </a:p>
        </p:txBody>
      </p:sp>
      <p:pic>
        <p:nvPicPr>
          <p:cNvPr id="79875" name="Picture 2">
            <a:extLst>
              <a:ext uri="{FF2B5EF4-FFF2-40B4-BE49-F238E27FC236}">
                <a16:creationId xmlns="" xmlns:a16="http://schemas.microsoft.com/office/drawing/2014/main" id="{34F743C0-A022-46C8-9077-B98F67A77D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4361" y="1938779"/>
            <a:ext cx="2417219" cy="1191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a:extLst>
              <a:ext uri="{FF2B5EF4-FFF2-40B4-BE49-F238E27FC236}">
                <a16:creationId xmlns="" xmlns:a16="http://schemas.microsoft.com/office/drawing/2014/main" id="{FFC0E5A9-457D-445D-8D68-E15309DDE4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7488" y="3275599"/>
            <a:ext cx="7006013" cy="114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F3E79F6B-190F-4987-8C94-C15E88540DE8}"/>
              </a:ext>
            </a:extLst>
          </p:cNvPr>
          <p:cNvSpPr/>
          <p:nvPr/>
        </p:nvSpPr>
        <p:spPr>
          <a:xfrm>
            <a:off x="2364207" y="4459269"/>
            <a:ext cx="4954003" cy="300082"/>
          </a:xfrm>
          <a:prstGeom prst="rect">
            <a:avLst/>
          </a:prstGeom>
        </p:spPr>
        <p:txBody>
          <a:bodyPr wrap="square">
            <a:spAutoFit/>
          </a:bodyPr>
          <a:lstStyle/>
          <a:p>
            <a:pPr algn="ctr" defTabSz="685800">
              <a:defRPr/>
            </a:pPr>
            <a:r>
              <a:rPr lang="en-US" sz="1350" kern="0" dirty="0">
                <a:solidFill>
                  <a:srgbClr val="0070C0"/>
                </a:solidFill>
                <a:latin typeface="Arial"/>
                <a:ea typeface="ＭＳ Ｐゴシック" panose="020B0600070205080204" pitchFamily="34" charset="-128"/>
                <a:cs typeface="Arial"/>
                <a:sym typeface="Arial"/>
                <a:hlinkClick r:id="rId5">
                  <a:extLst>
                    <a:ext uri="{A12FA001-AC4F-418D-AE19-62706E023703}">
                      <ahyp:hlinkClr xmlns="" xmlns:ahyp="http://schemas.microsoft.com/office/drawing/2018/hyperlinkcolor" val="tx"/>
                    </a:ext>
                  </a:extLst>
                </a:hlinkClick>
              </a:rPr>
              <a:t>https://www.caschooldashboard.org/</a:t>
            </a:r>
            <a:endParaRPr lang="en-US" sz="1350" kern="0" dirty="0">
              <a:solidFill>
                <a:srgbClr val="0070C0"/>
              </a:solidFill>
              <a:latin typeface="Arial"/>
              <a:ea typeface="ＭＳ Ｐゴシック" panose="020B0600070205080204" pitchFamily="34" charset="-128"/>
              <a:cs typeface="Arial"/>
              <a:sym typeface="Arial"/>
            </a:endParaRPr>
          </a:p>
        </p:txBody>
      </p:sp>
      <p:pic>
        <p:nvPicPr>
          <p:cNvPr id="79878" name="Picture 4">
            <a:extLst>
              <a:ext uri="{FF2B5EF4-FFF2-40B4-BE49-F238E27FC236}">
                <a16:creationId xmlns="" xmlns:a16="http://schemas.microsoft.com/office/drawing/2014/main" id="{218DA493-9C2D-49FC-8CAD-BB949C416B9B}"/>
              </a:ext>
            </a:extLst>
          </p:cNvPr>
          <p:cNvPicPr>
            <a:picLocks noChangeAspect="1"/>
          </p:cNvPicPr>
          <p:nvPr/>
        </p:nvPicPr>
        <p:blipFill>
          <a:blip r:embed="rId6">
            <a:extLst>
              <a:ext uri="{28A0092B-C50C-407E-A947-70E740481C1C}">
                <a14:useLocalDpi xmlns:a14="http://schemas.microsoft.com/office/drawing/2010/main" val="0"/>
              </a:ext>
            </a:extLst>
          </a:blip>
          <a:srcRect r="69096"/>
          <a:stretch>
            <a:fillRect/>
          </a:stretch>
        </p:blipFill>
        <p:spPr bwMode="auto">
          <a:xfrm>
            <a:off x="288760" y="662424"/>
            <a:ext cx="537413" cy="7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1953C7BE-7B63-476E-B55E-0D7E2173A1C9}"/>
              </a:ext>
            </a:extLst>
          </p:cNvPr>
          <p:cNvSpPr txBox="1"/>
          <p:nvPr/>
        </p:nvSpPr>
        <p:spPr>
          <a:xfrm>
            <a:off x="4963028" y="355311"/>
            <a:ext cx="3651024" cy="1246495"/>
          </a:xfrm>
          <a:prstGeom prst="rect">
            <a:avLst/>
          </a:prstGeom>
          <a:solidFill>
            <a:schemeClr val="accent1">
              <a:lumMod val="20000"/>
              <a:lumOff val="80000"/>
            </a:schemeClr>
          </a:solidFill>
        </p:spPr>
        <p:txBody>
          <a:bodyPr wrap="square">
            <a:spAutoFit/>
          </a:bodyPr>
          <a:lstStyle/>
          <a:p>
            <a:pPr algn="ctr" defTabSz="342900" eaLnBrk="0" fontAlgn="base" hangingPunct="0">
              <a:spcBef>
                <a:spcPct val="0"/>
              </a:spcBef>
              <a:spcAft>
                <a:spcPct val="0"/>
              </a:spcAft>
              <a:defRPr/>
            </a:pPr>
            <a:r>
              <a:rPr lang="en-US" sz="1500" b="1" dirty="0">
                <a:solidFill>
                  <a:srgbClr val="40404F"/>
                </a:solidFill>
                <a:latin typeface="Gill Sans"/>
                <a:ea typeface="ＭＳ Ｐゴシック" panose="020B0600070205080204" pitchFamily="34" charset="-128"/>
              </a:rPr>
              <a:t>For example: In California, chronic absence is now a K-8 metric.  It can be found on the state dashboards and interactive data system called </a:t>
            </a:r>
            <a:r>
              <a:rPr lang="en-US" sz="1500" b="1" dirty="0" err="1">
                <a:solidFill>
                  <a:srgbClr val="40404F"/>
                </a:solidFill>
                <a:latin typeface="Gill Sans"/>
                <a:ea typeface="ＭＳ Ｐゴシック" panose="020B0600070205080204" pitchFamily="34" charset="-128"/>
              </a:rPr>
              <a:t>DataQuest</a:t>
            </a:r>
            <a:r>
              <a:rPr lang="en-US" sz="1500" b="1" dirty="0">
                <a:solidFill>
                  <a:srgbClr val="40404F"/>
                </a:solidFill>
                <a:latin typeface="Gill Sans"/>
                <a:ea typeface="ＭＳ Ｐゴシック" panose="020B0600070205080204" pitchFamily="34" charset="-128"/>
              </a:rPr>
              <a:t> </a:t>
            </a:r>
            <a:r>
              <a:rPr lang="en-US" sz="1500" b="1" dirty="0">
                <a:solidFill>
                  <a:srgbClr val="40404F"/>
                </a:solidFill>
                <a:latin typeface="Gill Sans"/>
                <a:ea typeface="ＭＳ Ｐゴシック" panose="020B0600070205080204" pitchFamily="34" charset="-128"/>
                <a:hlinkClick r:id="rId7"/>
              </a:rPr>
              <a:t>https://dq.cde.ca.gov/dataquest</a:t>
            </a:r>
            <a:r>
              <a:rPr lang="en-US" sz="1350" b="1" dirty="0">
                <a:solidFill>
                  <a:srgbClr val="40404F"/>
                </a:solidFill>
                <a:latin typeface="Gill Sans"/>
                <a:ea typeface="ＭＳ Ｐゴシック" panose="020B0600070205080204" pitchFamily="34" charset="-128"/>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 xmlns:a16="http://schemas.microsoft.com/office/drawing/2014/main" id="{3BEC0662-F651-41BE-B387-0A4E122A0028}"/>
              </a:ext>
            </a:extLst>
          </p:cNvPr>
          <p:cNvSpPr txBox="1">
            <a:spLocks noGrp="1" noChangeArrowheads="1"/>
          </p:cNvSpPr>
          <p:nvPr>
            <p:ph type="title"/>
          </p:nvPr>
        </p:nvSpPr>
        <p:spPr>
          <a:xfrm>
            <a:off x="514865" y="393516"/>
            <a:ext cx="8229600" cy="646331"/>
          </a:xfrm>
        </p:spPr>
        <p:txBody>
          <a:bodyPr/>
          <a:lstStyle/>
          <a:p>
            <a:pPr algn="ctr" eaLnBrk="1" hangingPunct="1"/>
            <a:r>
              <a:rPr lang="en-US" altLang="en-US" sz="2850" b="1" dirty="0">
                <a:solidFill>
                  <a:srgbClr val="1B637A"/>
                </a:solidFill>
                <a:latin typeface="Rockwell" panose="02060603020205020403" pitchFamily="18" charset="0"/>
                <a:ea typeface="ＭＳ Ｐゴシック" panose="020B0600070205080204" pitchFamily="34" charset="-128"/>
                <a:cs typeface="Arial" panose="020B0604020202020204" pitchFamily="34" charset="0"/>
              </a:rPr>
              <a:t>American Academy of Pediatrics</a:t>
            </a:r>
            <a:endParaRPr lang="en-US" altLang="en-US" sz="2850" i="1" dirty="0">
              <a:solidFill>
                <a:srgbClr val="1B637A"/>
              </a:solidFill>
              <a:latin typeface="Rockwell" panose="02060603020205020403" pitchFamily="18" charset="0"/>
              <a:ea typeface="ＭＳ Ｐゴシック" panose="020B0600070205080204" pitchFamily="34" charset="-128"/>
              <a:cs typeface="Arial" panose="020B0604020202020204" pitchFamily="34" charset="0"/>
            </a:endParaRPr>
          </a:p>
        </p:txBody>
      </p:sp>
      <p:sp>
        <p:nvSpPr>
          <p:cNvPr id="81923" name="Text Placeholder 2">
            <a:extLst>
              <a:ext uri="{FF2B5EF4-FFF2-40B4-BE49-F238E27FC236}">
                <a16:creationId xmlns="" xmlns:a16="http://schemas.microsoft.com/office/drawing/2014/main" id="{FCC023BC-241B-401E-9673-B5E27DC8F415}"/>
              </a:ext>
            </a:extLst>
          </p:cNvPr>
          <p:cNvSpPr txBox="1">
            <a:spLocks noGrp="1" noChangeArrowheads="1"/>
          </p:cNvSpPr>
          <p:nvPr>
            <p:ph idx="1"/>
          </p:nvPr>
        </p:nvSpPr>
        <p:spPr>
          <a:xfrm>
            <a:off x="457200" y="1913020"/>
            <a:ext cx="8229600" cy="2638386"/>
          </a:xfrm>
        </p:spPr>
        <p:txBody>
          <a:bodyPr/>
          <a:lstStyle/>
          <a:p>
            <a:pPr algn="ctr" eaLnBrk="1" hangingPunct="1"/>
            <a:r>
              <a:rPr lang="en-US" altLang="en-US" sz="1950" b="1" i="1" dirty="0">
                <a:solidFill>
                  <a:srgbClr val="007A37"/>
                </a:solidFill>
                <a:latin typeface="Gill Sans MT" panose="020B0502020104020203" pitchFamily="34" charset="0"/>
                <a:ea typeface="Arial" panose="020B0604020202020204" pitchFamily="34" charset="0"/>
                <a:cs typeface="Gill Sans MT" panose="020B0502020104020203" pitchFamily="34" charset="0"/>
              </a:rPr>
              <a:t>The Link Between Good Attendance and Health </a:t>
            </a:r>
            <a:r>
              <a:rPr lang="en-US" altLang="en-US" sz="1200" i="1" dirty="0">
                <a:solidFill>
                  <a:srgbClr val="406ED4"/>
                </a:solidFill>
                <a:latin typeface="Gill Sans MT" panose="020B0502020104020203" pitchFamily="34" charset="0"/>
                <a:ea typeface="Arial" panose="020B0604020202020204" pitchFamily="34" charset="0"/>
                <a:cs typeface="Gill Sans MT" panose="020B0502020104020203" pitchFamily="34" charset="0"/>
                <a:hlinkClick r:id="rId2"/>
              </a:rPr>
              <a:t>http://pediatrics.aappublications.org/content/early/2019/01/24/peds.2018-3648</a:t>
            </a:r>
            <a:endParaRPr lang="en-US" altLang="en-US" sz="1200" i="1" dirty="0">
              <a:solidFill>
                <a:srgbClr val="406ED4"/>
              </a:solidFill>
              <a:latin typeface="Gill Sans MT" panose="020B0502020104020203" pitchFamily="34" charset="0"/>
              <a:ea typeface="Arial" panose="020B0604020202020204" pitchFamily="34" charset="0"/>
              <a:cs typeface="Gill Sans MT" panose="020B0502020104020203" pitchFamily="34" charset="0"/>
            </a:endParaRPr>
          </a:p>
          <a:p>
            <a:pPr eaLnBrk="1" hangingPunct="1">
              <a:spcAft>
                <a:spcPts val="675"/>
              </a:spcAft>
            </a:pPr>
            <a:endParaRPr lang="en-US" altLang="en-US" sz="1350" dirty="0">
              <a:latin typeface="Gill Sans MT" panose="020B0502020104020203" pitchFamily="34" charset="0"/>
              <a:ea typeface="Arial" panose="020B0604020202020204" pitchFamily="34" charset="0"/>
              <a:cs typeface="Gill Sans MT" panose="020B0502020104020203" pitchFamily="34" charset="0"/>
            </a:endParaRPr>
          </a:p>
          <a:p>
            <a:pPr lvl="1" eaLnBrk="1" hangingPunct="1">
              <a:spcAft>
                <a:spcPts val="1350"/>
              </a:spcAft>
            </a:pPr>
            <a:r>
              <a:rPr lang="en-US" altLang="en-US" sz="1650" dirty="0">
                <a:latin typeface="Gill Sans MT" panose="020B0502020104020203" pitchFamily="34" charset="0"/>
                <a:ea typeface="Arial" panose="020B0604020202020204" pitchFamily="34" charset="0"/>
                <a:cs typeface="Gill Sans MT" panose="020B0502020104020203" pitchFamily="34" charset="0"/>
              </a:rPr>
              <a:t>The statement includes:</a:t>
            </a:r>
          </a:p>
          <a:p>
            <a:pPr marL="642938" lvl="1" indent="-342900" eaLnBrk="1" hangingPunct="1">
              <a:spcAft>
                <a:spcPts val="1350"/>
              </a:spcAft>
              <a:buFont typeface="Wingdings" panose="05000000000000000000" pitchFamily="2" charset="2"/>
              <a:buChar char="v"/>
            </a:pPr>
            <a:r>
              <a:rPr lang="en-US" altLang="en-US" sz="1600" dirty="0">
                <a:latin typeface="Gill Sans MT" panose="020B0502020104020203" pitchFamily="34" charset="0"/>
                <a:ea typeface="Arial" panose="020B0604020202020204" pitchFamily="34" charset="0"/>
                <a:cs typeface="Arial" panose="020B0604020202020204" pitchFamily="34" charset="0"/>
              </a:rPr>
              <a:t>Summary of studies on health-related causes of absences</a:t>
            </a:r>
          </a:p>
          <a:p>
            <a:pPr marL="642938" lvl="1" indent="-342900" eaLnBrk="1" hangingPunct="1">
              <a:spcAft>
                <a:spcPts val="1350"/>
              </a:spcAft>
              <a:buFont typeface="Wingdings" panose="05000000000000000000" pitchFamily="2" charset="2"/>
              <a:buChar char="v"/>
            </a:pPr>
            <a:r>
              <a:rPr lang="en-US" altLang="en-US" sz="1600" dirty="0">
                <a:latin typeface="Gill Sans MT" panose="020B0502020104020203" pitchFamily="34" charset="0"/>
                <a:ea typeface="Arial" panose="020B0604020202020204" pitchFamily="34" charset="0"/>
                <a:cs typeface="Arial" panose="020B0604020202020204" pitchFamily="34" charset="0"/>
              </a:rPr>
              <a:t>Summary of evidence for physical and mental health interventions</a:t>
            </a:r>
          </a:p>
          <a:p>
            <a:pPr marL="642938" lvl="1" indent="-342900" eaLnBrk="1" hangingPunct="1">
              <a:spcAft>
                <a:spcPts val="1350"/>
              </a:spcAft>
              <a:buFont typeface="Wingdings" panose="05000000000000000000" pitchFamily="2" charset="2"/>
              <a:buChar char="v"/>
            </a:pPr>
            <a:r>
              <a:rPr lang="en-US" altLang="en-US" sz="1600" dirty="0">
                <a:latin typeface="Gill Sans MT" panose="020B0502020104020203" pitchFamily="34" charset="0"/>
                <a:ea typeface="Arial" panose="020B0604020202020204" pitchFamily="34" charset="0"/>
                <a:cs typeface="Arial" panose="020B0604020202020204" pitchFamily="34" charset="0"/>
              </a:rPr>
              <a:t>Recommendations to pediatricians on addressing school attendance</a:t>
            </a:r>
            <a:r>
              <a:rPr lang="en-US" altLang="en-US" sz="1600" dirty="0">
                <a:latin typeface="Gill Sans MT" panose="020B0502020104020203" pitchFamily="34" charset="0"/>
                <a:ea typeface="Arial" panose="020B0604020202020204" pitchFamily="34" charset="0"/>
                <a:cs typeface="Gill Sans MT" panose="020B0502020104020203" pitchFamily="34" charset="0"/>
              </a:rPr>
              <a:t> </a:t>
            </a:r>
          </a:p>
        </p:txBody>
      </p:sp>
      <p:sp>
        <p:nvSpPr>
          <p:cNvPr id="5" name="TextBox 4">
            <a:extLst>
              <a:ext uri="{FF2B5EF4-FFF2-40B4-BE49-F238E27FC236}">
                <a16:creationId xmlns="" xmlns:a16="http://schemas.microsoft.com/office/drawing/2014/main" id="{CB848FF2-1159-4C8B-8362-979B7F7E58AC}"/>
              </a:ext>
            </a:extLst>
          </p:cNvPr>
          <p:cNvSpPr txBox="1"/>
          <p:nvPr/>
        </p:nvSpPr>
        <p:spPr>
          <a:xfrm>
            <a:off x="2080054" y="1306243"/>
            <a:ext cx="5833717" cy="300082"/>
          </a:xfrm>
          <a:prstGeom prst="rect">
            <a:avLst/>
          </a:prstGeom>
          <a:noFill/>
        </p:spPr>
        <p:txBody>
          <a:bodyPr wrap="square">
            <a:spAutoFit/>
          </a:bodyPr>
          <a:lstStyle/>
          <a:p>
            <a:pPr defTabSz="685800">
              <a:defRPr/>
            </a:pPr>
            <a:r>
              <a:rPr lang="en-US" sz="1350" kern="0" dirty="0">
                <a:solidFill>
                  <a:srgbClr val="40404F">
                    <a:lumMod val="75000"/>
                  </a:srgbClr>
                </a:solidFill>
                <a:latin typeface="Rockwell" panose="02060603020205020403" pitchFamily="18" charset="0"/>
                <a:ea typeface="ＭＳ Ｐゴシック" panose="020B0600070205080204" pitchFamily="34" charset="-128"/>
                <a:cs typeface="Arial"/>
                <a:sym typeface="Arial"/>
              </a:rPr>
              <a:t>Policy statement on chronic absence released January 28, 2019</a:t>
            </a:r>
            <a:endParaRPr lang="en-US" sz="1350" kern="0" dirty="0">
              <a:solidFill>
                <a:srgbClr val="40404F">
                  <a:lumMod val="75000"/>
                </a:srgbClr>
              </a:solidFill>
              <a:latin typeface="Arial"/>
              <a:ea typeface="ＭＳ Ｐゴシック" panose="020B0600070205080204" pitchFamily="34" charset="-128"/>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5648"/>
            <a:ext cx="8349140" cy="2308324"/>
          </a:xfrm>
        </p:spPr>
        <p:txBody>
          <a:bodyPr/>
          <a:lstStyle/>
          <a:p>
            <a:r>
              <a:rPr lang="en-US" dirty="0"/>
              <a:t>Evidence-Based Interventions to Address Health-Related Causes of Chronic Absenteeism</a:t>
            </a:r>
          </a:p>
        </p:txBody>
      </p:sp>
    </p:spTree>
    <p:extLst>
      <p:ext uri="{BB962C8B-B14F-4D97-AF65-F5344CB8AC3E}">
        <p14:creationId xmlns:p14="http://schemas.microsoft.com/office/powerpoint/2010/main" val="242652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05" y="428092"/>
            <a:ext cx="8229600" cy="646331"/>
          </a:xfrm>
        </p:spPr>
        <p:txBody>
          <a:bodyPr/>
          <a:lstStyle/>
          <a:p>
            <a:r>
              <a:rPr lang="en-US" dirty="0"/>
              <a:t>Infection Prevention </a:t>
            </a:r>
          </a:p>
        </p:txBody>
      </p:sp>
      <p:pic>
        <p:nvPicPr>
          <p:cNvPr id="8" name="Content Placeholder 7"/>
          <p:cNvPicPr>
            <a:picLocks noGrp="1" noChangeAspect="1"/>
          </p:cNvPicPr>
          <p:nvPr>
            <p:ph sz="half" idx="1"/>
          </p:nvPr>
        </p:nvPicPr>
        <p:blipFill>
          <a:blip r:embed="rId2"/>
          <a:stretch>
            <a:fillRect/>
          </a:stretch>
        </p:blipFill>
        <p:spPr>
          <a:xfrm>
            <a:off x="1072946" y="1369220"/>
            <a:ext cx="2134829" cy="3305427"/>
          </a:xfrm>
          <a:prstGeom prst="rect">
            <a:avLst/>
          </a:prstGeom>
        </p:spPr>
      </p:pic>
      <p:sp>
        <p:nvSpPr>
          <p:cNvPr id="9" name="TextBox 8"/>
          <p:cNvSpPr txBox="1"/>
          <p:nvPr/>
        </p:nvSpPr>
        <p:spPr>
          <a:xfrm>
            <a:off x="741107" y="1022970"/>
            <a:ext cx="3384755" cy="369332"/>
          </a:xfrm>
          <a:prstGeom prst="rect">
            <a:avLst/>
          </a:prstGeom>
          <a:noFill/>
        </p:spPr>
        <p:txBody>
          <a:bodyPr wrap="square" rtlCol="0">
            <a:spAutoFit/>
          </a:bodyPr>
          <a:lstStyle/>
          <a:p>
            <a:r>
              <a:rPr lang="en-US" dirty="0"/>
              <a:t>Effect of Hand Hygiene Instruction </a:t>
            </a:r>
          </a:p>
        </p:txBody>
      </p:sp>
      <p:sp>
        <p:nvSpPr>
          <p:cNvPr id="10" name="TextBox 9"/>
          <p:cNvSpPr txBox="1"/>
          <p:nvPr/>
        </p:nvSpPr>
        <p:spPr>
          <a:xfrm>
            <a:off x="628650" y="4866501"/>
            <a:ext cx="3252020" cy="300082"/>
          </a:xfrm>
          <a:prstGeom prst="rect">
            <a:avLst/>
          </a:prstGeom>
          <a:noFill/>
        </p:spPr>
        <p:txBody>
          <a:bodyPr wrap="square" rtlCol="0">
            <a:spAutoFit/>
          </a:bodyPr>
          <a:lstStyle/>
          <a:p>
            <a:r>
              <a:rPr lang="en-US" sz="1350" dirty="0"/>
              <a:t>From:  Lau CH, BMC </a:t>
            </a:r>
            <a:r>
              <a:rPr lang="en-US" sz="1350" dirty="0" err="1"/>
              <a:t>Pediatr</a:t>
            </a:r>
            <a:r>
              <a:rPr lang="en-US" sz="1350" dirty="0"/>
              <a:t> May 2012 </a:t>
            </a:r>
          </a:p>
        </p:txBody>
      </p:sp>
      <p:pic>
        <p:nvPicPr>
          <p:cNvPr id="2050" name="Picture 2" descr="Fig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37648" y="1935727"/>
            <a:ext cx="5406353" cy="19136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30595" y="1098890"/>
            <a:ext cx="3384755" cy="369332"/>
          </a:xfrm>
          <a:prstGeom prst="rect">
            <a:avLst/>
          </a:prstGeom>
          <a:noFill/>
        </p:spPr>
        <p:txBody>
          <a:bodyPr wrap="square" rtlCol="0">
            <a:spAutoFit/>
          </a:bodyPr>
          <a:lstStyle/>
          <a:p>
            <a:r>
              <a:rPr lang="en-US" dirty="0"/>
              <a:t>Effect of Influenza Vaccination </a:t>
            </a:r>
          </a:p>
        </p:txBody>
      </p:sp>
      <p:sp>
        <p:nvSpPr>
          <p:cNvPr id="13" name="TextBox 12"/>
          <p:cNvSpPr txBox="1"/>
          <p:nvPr/>
        </p:nvSpPr>
        <p:spPr>
          <a:xfrm>
            <a:off x="5053166" y="3942416"/>
            <a:ext cx="3252020" cy="300082"/>
          </a:xfrm>
          <a:prstGeom prst="rect">
            <a:avLst/>
          </a:prstGeom>
          <a:noFill/>
        </p:spPr>
        <p:txBody>
          <a:bodyPr wrap="square" rtlCol="0">
            <a:spAutoFit/>
          </a:bodyPr>
          <a:lstStyle/>
          <a:p>
            <a:r>
              <a:rPr lang="en-US" sz="1350" dirty="0"/>
              <a:t>From: King, JC, NEJM December 2006</a:t>
            </a:r>
          </a:p>
        </p:txBody>
      </p:sp>
    </p:spTree>
    <p:extLst>
      <p:ext uri="{BB962C8B-B14F-4D97-AF65-F5344CB8AC3E}">
        <p14:creationId xmlns:p14="http://schemas.microsoft.com/office/powerpoint/2010/main" val="169211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805"/>
            <a:ext cx="8229600" cy="646331"/>
          </a:xfrm>
        </p:spPr>
        <p:txBody>
          <a:bodyPr/>
          <a:lstStyle/>
          <a:p>
            <a:r>
              <a:rPr lang="en-US" dirty="0"/>
              <a:t>School Nurses</a:t>
            </a:r>
          </a:p>
        </p:txBody>
      </p:sp>
      <p:pic>
        <p:nvPicPr>
          <p:cNvPr id="4" name="Picture 3" descr="A screenshot of a cell phone&#10;&#10;Description automatically generated">
            <a:extLst>
              <a:ext uri="{FF2B5EF4-FFF2-40B4-BE49-F238E27FC236}">
                <a16:creationId xmlns="" xmlns:a16="http://schemas.microsoft.com/office/drawing/2014/main" id="{6FE404D5-EFBF-412D-AAAD-66DB513BDB81}"/>
              </a:ext>
            </a:extLst>
          </p:cNvPr>
          <p:cNvPicPr>
            <a:picLocks noChangeAspect="1"/>
          </p:cNvPicPr>
          <p:nvPr/>
        </p:nvPicPr>
        <p:blipFill rotWithShape="1">
          <a:blip r:embed="rId2"/>
          <a:srcRect b="7185"/>
          <a:stretch/>
        </p:blipFill>
        <p:spPr>
          <a:xfrm>
            <a:off x="1128192" y="763813"/>
            <a:ext cx="6461171" cy="3840480"/>
          </a:xfrm>
          <a:prstGeom prst="rect">
            <a:avLst/>
          </a:prstGeom>
        </p:spPr>
      </p:pic>
    </p:spTree>
    <p:extLst>
      <p:ext uri="{BB962C8B-B14F-4D97-AF65-F5344CB8AC3E}">
        <p14:creationId xmlns:p14="http://schemas.microsoft.com/office/powerpoint/2010/main" val="260983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40"/>
            <a:ext cx="8229600" cy="646331"/>
          </a:xfrm>
        </p:spPr>
        <p:txBody>
          <a:bodyPr/>
          <a:lstStyle/>
          <a:p>
            <a:r>
              <a:rPr lang="en-US" dirty="0"/>
              <a:t>School-Based Health Centers </a:t>
            </a:r>
          </a:p>
        </p:txBody>
      </p:sp>
      <p:pic>
        <p:nvPicPr>
          <p:cNvPr id="4" name="Picture 3" descr="A screenshot of a cell phone&#10;&#10;Description automatically generated">
            <a:extLst>
              <a:ext uri="{FF2B5EF4-FFF2-40B4-BE49-F238E27FC236}">
                <a16:creationId xmlns="" xmlns:a16="http://schemas.microsoft.com/office/drawing/2014/main" id="{ED991151-976F-4B14-A2E9-37BAE1EA2A77}"/>
              </a:ext>
            </a:extLst>
          </p:cNvPr>
          <p:cNvPicPr>
            <a:picLocks noChangeAspect="1"/>
          </p:cNvPicPr>
          <p:nvPr/>
        </p:nvPicPr>
        <p:blipFill rotWithShape="1">
          <a:blip r:embed="rId3"/>
          <a:srcRect b="9018"/>
          <a:stretch/>
        </p:blipFill>
        <p:spPr>
          <a:xfrm>
            <a:off x="1115615" y="734220"/>
            <a:ext cx="6461936" cy="3931920"/>
          </a:xfrm>
          <a:prstGeom prst="rect">
            <a:avLst/>
          </a:prstGeom>
        </p:spPr>
      </p:pic>
    </p:spTree>
    <p:extLst>
      <p:ext uri="{BB962C8B-B14F-4D97-AF65-F5344CB8AC3E}">
        <p14:creationId xmlns:p14="http://schemas.microsoft.com/office/powerpoint/2010/main" val="3532280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99"/>
            <a:ext cx="8229600" cy="646331"/>
          </a:xfrm>
        </p:spPr>
        <p:txBody>
          <a:bodyPr/>
          <a:lstStyle/>
          <a:p>
            <a:r>
              <a:rPr lang="en-US" dirty="0"/>
              <a:t>Mental Health Care</a:t>
            </a:r>
          </a:p>
        </p:txBody>
      </p:sp>
      <p:sp>
        <p:nvSpPr>
          <p:cNvPr id="3" name="Content Placeholder 2"/>
          <p:cNvSpPr>
            <a:spLocks noGrp="1"/>
          </p:cNvSpPr>
          <p:nvPr>
            <p:ph sz="half" idx="1"/>
          </p:nvPr>
        </p:nvSpPr>
        <p:spPr>
          <a:xfrm>
            <a:off x="457200" y="1119054"/>
            <a:ext cx="3150637" cy="3459166"/>
          </a:xfrm>
        </p:spPr>
        <p:txBody>
          <a:bodyPr/>
          <a:lstStyle/>
          <a:p>
            <a:pPr marL="0" indent="0">
              <a:buNone/>
            </a:pPr>
            <a:r>
              <a:rPr lang="en-US" sz="2400" dirty="0"/>
              <a:t>Some interventions that have specifically been shown to reduce absenteeism include:</a:t>
            </a:r>
            <a:endParaRPr lang="en-US" sz="2000" dirty="0"/>
          </a:p>
          <a:p>
            <a:endParaRPr lang="en-US" sz="1000" dirty="0"/>
          </a:p>
          <a:p>
            <a:r>
              <a:rPr lang="en-US" sz="2000" dirty="0"/>
              <a:t>Cognitive behavioral therapy</a:t>
            </a:r>
          </a:p>
          <a:p>
            <a:r>
              <a:rPr lang="en-US" sz="2000" dirty="0"/>
              <a:t>Trauma-informed schools </a:t>
            </a:r>
          </a:p>
        </p:txBody>
      </p:sp>
      <p:pic>
        <p:nvPicPr>
          <p:cNvPr id="4" name="Picture 3" descr="Unlocking the Door to Learning: Trauma-Informed Classrooms and Transformational Schools | Education Law Center - Google Chrome"/>
          <p:cNvPicPr>
            <a:picLocks noChangeAspect="1"/>
          </p:cNvPicPr>
          <p:nvPr/>
        </p:nvPicPr>
        <p:blipFill rotWithShape="1">
          <a:blip r:embed="rId3">
            <a:extLst>
              <a:ext uri="{28A0092B-C50C-407E-A947-70E740481C1C}">
                <a14:useLocalDpi xmlns:a14="http://schemas.microsoft.com/office/drawing/2010/main" val="0"/>
              </a:ext>
            </a:extLst>
          </a:blip>
          <a:srcRect l="7620" t="17755" r="8791" b="19778"/>
          <a:stretch/>
        </p:blipFill>
        <p:spPr>
          <a:xfrm>
            <a:off x="3684104" y="1664830"/>
            <a:ext cx="5237921" cy="2107297"/>
          </a:xfrm>
          <a:prstGeom prst="rect">
            <a:avLst/>
          </a:prstGeom>
        </p:spPr>
      </p:pic>
    </p:spTree>
    <p:extLst>
      <p:ext uri="{BB962C8B-B14F-4D97-AF65-F5344CB8AC3E}">
        <p14:creationId xmlns:p14="http://schemas.microsoft.com/office/powerpoint/2010/main" val="2992076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48" y="504691"/>
            <a:ext cx="8897851" cy="523220"/>
          </a:xfrm>
        </p:spPr>
        <p:txBody>
          <a:bodyPr/>
          <a:lstStyle/>
          <a:p>
            <a:r>
              <a:rPr lang="en-US" sz="2800" dirty="0"/>
              <a:t>School Policies and Parent Interventions</a:t>
            </a:r>
          </a:p>
        </p:txBody>
      </p:sp>
      <p:sp>
        <p:nvSpPr>
          <p:cNvPr id="3" name="Content Placeholder 2"/>
          <p:cNvSpPr>
            <a:spLocks noGrp="1"/>
          </p:cNvSpPr>
          <p:nvPr>
            <p:ph sz="half" idx="1"/>
          </p:nvPr>
        </p:nvSpPr>
        <p:spPr>
          <a:xfrm>
            <a:off x="96080" y="1191336"/>
            <a:ext cx="3699687" cy="2877008"/>
          </a:xfrm>
        </p:spPr>
        <p:txBody>
          <a:bodyPr/>
          <a:lstStyle/>
          <a:p>
            <a:pPr>
              <a:spcBef>
                <a:spcPts val="1200"/>
              </a:spcBef>
            </a:pPr>
            <a:r>
              <a:rPr lang="en-US" sz="2000" dirty="0"/>
              <a:t>Policies that promote a </a:t>
            </a:r>
            <a:r>
              <a:rPr lang="en-US" sz="2000" b="1" dirty="0"/>
              <a:t>positive school climate</a:t>
            </a:r>
          </a:p>
          <a:p>
            <a:pPr>
              <a:spcBef>
                <a:spcPts val="1200"/>
              </a:spcBef>
            </a:pPr>
            <a:r>
              <a:rPr lang="en-US" sz="2000" dirty="0"/>
              <a:t>Policies that promote </a:t>
            </a:r>
            <a:r>
              <a:rPr lang="en-US" sz="2000" b="1" dirty="0"/>
              <a:t>school connectedness</a:t>
            </a:r>
          </a:p>
          <a:p>
            <a:pPr>
              <a:spcBef>
                <a:spcPts val="1200"/>
              </a:spcBef>
            </a:pPr>
            <a:r>
              <a:rPr lang="en-US" sz="2000" b="1" dirty="0"/>
              <a:t>Communication and workshops with parents </a:t>
            </a:r>
            <a:r>
              <a:rPr lang="en-US" sz="2000" dirty="0"/>
              <a:t>regarding school attendance</a:t>
            </a:r>
          </a:p>
          <a:p>
            <a:pPr>
              <a:spcBef>
                <a:spcPts val="1200"/>
              </a:spcBef>
            </a:pPr>
            <a:r>
              <a:rPr lang="en-US" sz="2000" b="1" dirty="0"/>
              <a:t>Strong monitoring of attendance </a:t>
            </a:r>
            <a:r>
              <a:rPr lang="en-US" sz="2000" dirty="0"/>
              <a:t>by parents</a:t>
            </a:r>
          </a:p>
          <a:p>
            <a:endParaRPr lang="en-US" sz="2400" dirty="0"/>
          </a:p>
        </p:txBody>
      </p:sp>
      <p:pic>
        <p:nvPicPr>
          <p:cNvPr id="6" name="Content Placeholder 5" descr="School Connectedness | Protective Factors | Adolescent and School Health | CDC - Google Chrome"/>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4602" t="14350" r="5455" b="5286"/>
          <a:stretch/>
        </p:blipFill>
        <p:spPr>
          <a:xfrm>
            <a:off x="3795767" y="2969653"/>
            <a:ext cx="3158319" cy="1519191"/>
          </a:xfrm>
        </p:spPr>
      </p:pic>
      <p:pic>
        <p:nvPicPr>
          <p:cNvPr id="4" name="Picture 3" descr="National School Climate Center - Google Chrome"/>
          <p:cNvPicPr>
            <a:picLocks noChangeAspect="1"/>
          </p:cNvPicPr>
          <p:nvPr/>
        </p:nvPicPr>
        <p:blipFill rotWithShape="1">
          <a:blip r:embed="rId4">
            <a:extLst>
              <a:ext uri="{28A0092B-C50C-407E-A947-70E740481C1C}">
                <a14:useLocalDpi xmlns:a14="http://schemas.microsoft.com/office/drawing/2010/main" val="0"/>
              </a:ext>
            </a:extLst>
          </a:blip>
          <a:srcRect l="16935" t="13486" r="19073" b="27193"/>
          <a:stretch/>
        </p:blipFill>
        <p:spPr>
          <a:xfrm>
            <a:off x="4859254" y="1429397"/>
            <a:ext cx="3622038" cy="1807596"/>
          </a:xfrm>
          <a:prstGeom prst="rect">
            <a:avLst/>
          </a:prstGeom>
        </p:spPr>
      </p:pic>
    </p:spTree>
    <p:extLst>
      <p:ext uri="{BB962C8B-B14F-4D97-AF65-F5344CB8AC3E}">
        <p14:creationId xmlns:p14="http://schemas.microsoft.com/office/powerpoint/2010/main" val="1217147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748"/>
            <a:ext cx="8229600" cy="646331"/>
          </a:xfrm>
        </p:spPr>
        <p:txBody>
          <a:bodyPr/>
          <a:lstStyle/>
          <a:p>
            <a:r>
              <a:rPr lang="en-US" dirty="0"/>
              <a:t>Coordinated School Health</a:t>
            </a:r>
          </a:p>
        </p:txBody>
      </p:sp>
      <p:pic>
        <p:nvPicPr>
          <p:cNvPr id="3076" name="Picture 4" descr="Image result for coordinated school health mod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7783" y="1108499"/>
            <a:ext cx="3162470" cy="3188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A571BE52-2722-405D-9EB3-FF69CC726A36}"/>
              </a:ext>
            </a:extLst>
          </p:cNvPr>
          <p:cNvSpPr/>
          <p:nvPr/>
        </p:nvSpPr>
        <p:spPr>
          <a:xfrm>
            <a:off x="457200" y="4276031"/>
            <a:ext cx="8229600" cy="400110"/>
          </a:xfrm>
          <a:prstGeom prst="rect">
            <a:avLst/>
          </a:prstGeom>
        </p:spPr>
        <p:txBody>
          <a:bodyPr wrap="square">
            <a:spAutoFit/>
          </a:bodyPr>
          <a:lstStyle/>
          <a:p>
            <a:pPr algn="ctr"/>
            <a:r>
              <a:rPr lang="en-US" sz="2000" b="1" dirty="0">
                <a:solidFill>
                  <a:srgbClr val="000000"/>
                </a:solidFill>
                <a:latin typeface="Merriweather"/>
              </a:rPr>
              <a:t>Whole School, Whole Community, Whole Child Model</a:t>
            </a:r>
            <a:endParaRPr lang="en-US" sz="2000" b="1" i="0" dirty="0">
              <a:solidFill>
                <a:srgbClr val="000000"/>
              </a:solidFill>
              <a:effectLst/>
              <a:latin typeface="Merriweather"/>
            </a:endParaRPr>
          </a:p>
        </p:txBody>
      </p:sp>
    </p:spTree>
    <p:extLst>
      <p:ext uri="{BB962C8B-B14F-4D97-AF65-F5344CB8AC3E}">
        <p14:creationId xmlns:p14="http://schemas.microsoft.com/office/powerpoint/2010/main" val="238260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DDECA0-CDF3-41CB-AFBB-ECC481DFF085}"/>
              </a:ext>
            </a:extLst>
          </p:cNvPr>
          <p:cNvSpPr>
            <a:spLocks noGrp="1"/>
          </p:cNvSpPr>
          <p:nvPr>
            <p:ph type="title"/>
          </p:nvPr>
        </p:nvSpPr>
        <p:spPr>
          <a:xfrm>
            <a:off x="457200" y="357526"/>
            <a:ext cx="8229600" cy="646331"/>
          </a:xfrm>
        </p:spPr>
        <p:txBody>
          <a:bodyPr/>
          <a:lstStyle/>
          <a:p>
            <a:r>
              <a:rPr lang="en-US" dirty="0"/>
              <a:t>Learning Objectives</a:t>
            </a:r>
          </a:p>
        </p:txBody>
      </p:sp>
      <p:sp>
        <p:nvSpPr>
          <p:cNvPr id="3" name="Content Placeholder 2">
            <a:extLst>
              <a:ext uri="{FF2B5EF4-FFF2-40B4-BE49-F238E27FC236}">
                <a16:creationId xmlns="" xmlns:a16="http://schemas.microsoft.com/office/drawing/2014/main" id="{78B6B8E1-273D-48D9-8130-0114803B9BEC}"/>
              </a:ext>
            </a:extLst>
          </p:cNvPr>
          <p:cNvSpPr>
            <a:spLocks noGrp="1"/>
          </p:cNvSpPr>
          <p:nvPr>
            <p:ph idx="1"/>
          </p:nvPr>
        </p:nvSpPr>
        <p:spPr>
          <a:xfrm>
            <a:off x="457200" y="1003857"/>
            <a:ext cx="8229600" cy="2579867"/>
          </a:xfrm>
        </p:spPr>
        <p:txBody>
          <a:bodyPr/>
          <a:lstStyle/>
          <a:p>
            <a:pPr marL="0" indent="0">
              <a:buNone/>
            </a:pPr>
            <a:r>
              <a:rPr lang="en-US" sz="2400" dirty="0"/>
              <a:t>By participating in the webinar, attendees will be able to: </a:t>
            </a:r>
          </a:p>
          <a:p>
            <a:pPr lvl="0"/>
            <a:r>
              <a:rPr lang="en-US" sz="2400" dirty="0"/>
              <a:t>Define chronic absenteeism and describe its scope and impact on child health and academic success.</a:t>
            </a:r>
          </a:p>
          <a:p>
            <a:pPr lvl="0"/>
            <a:r>
              <a:rPr lang="en-US" sz="2400" dirty="0"/>
              <a:t>Describe health-related (both physical and emotional) causes of chronic absenteeism and identify evidence-based interventions to address these causes.</a:t>
            </a:r>
          </a:p>
          <a:p>
            <a:pPr lvl="0"/>
            <a:r>
              <a:rPr lang="en-US" sz="2400" dirty="0"/>
              <a:t>Identify steps  that child health providers can take to address chronic absenteeism in their practice or community.</a:t>
            </a:r>
          </a:p>
          <a:p>
            <a:endParaRPr lang="en-US" dirty="0"/>
          </a:p>
        </p:txBody>
      </p:sp>
    </p:spTree>
    <p:extLst>
      <p:ext uri="{BB962C8B-B14F-4D97-AF65-F5344CB8AC3E}">
        <p14:creationId xmlns:p14="http://schemas.microsoft.com/office/powerpoint/2010/main" val="3438904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5648"/>
            <a:ext cx="8349140" cy="2308324"/>
          </a:xfrm>
        </p:spPr>
        <p:txBody>
          <a:bodyPr/>
          <a:lstStyle/>
          <a:p>
            <a:r>
              <a:rPr lang="en-US" dirty="0"/>
              <a:t>Steps  that Child Health Providers Can Take to Address Chronic Absenteeism</a:t>
            </a:r>
          </a:p>
        </p:txBody>
      </p:sp>
    </p:spTree>
    <p:extLst>
      <p:ext uri="{BB962C8B-B14F-4D97-AF65-F5344CB8AC3E}">
        <p14:creationId xmlns:p14="http://schemas.microsoft.com/office/powerpoint/2010/main" val="140101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114"/>
            <a:ext cx="9223513" cy="646331"/>
          </a:xfrm>
        </p:spPr>
        <p:txBody>
          <a:bodyPr/>
          <a:lstStyle/>
          <a:p>
            <a:r>
              <a:rPr lang="en-US" dirty="0" smtClean="0"/>
              <a:t>Discussion Prompts</a:t>
            </a:r>
            <a:endParaRPr lang="en-US" dirty="0"/>
          </a:p>
        </p:txBody>
      </p:sp>
      <p:sp>
        <p:nvSpPr>
          <p:cNvPr id="3" name="Content Placeholder 2"/>
          <p:cNvSpPr>
            <a:spLocks noGrp="1"/>
          </p:cNvSpPr>
          <p:nvPr>
            <p:ph idx="1"/>
          </p:nvPr>
        </p:nvSpPr>
        <p:spPr>
          <a:xfrm>
            <a:off x="218661" y="1150975"/>
            <a:ext cx="8686800" cy="2579867"/>
          </a:xfrm>
        </p:spPr>
        <p:txBody>
          <a:bodyPr/>
          <a:lstStyle/>
          <a:p>
            <a:pPr marL="0" indent="0">
              <a:spcBef>
                <a:spcPts val="800"/>
              </a:spcBef>
              <a:buNone/>
            </a:pPr>
            <a:r>
              <a:rPr lang="en-US" sz="2200" dirty="0" smtClean="0"/>
              <a:t>As you review each tier, we encourage you to pause for discussion of strategies from that tier that you have implemented in your clinical practice or community.</a:t>
            </a:r>
            <a:endParaRPr lang="en-US" sz="2200" b="1" dirty="0"/>
          </a:p>
        </p:txBody>
      </p:sp>
    </p:spTree>
    <p:extLst>
      <p:ext uri="{BB962C8B-B14F-4D97-AF65-F5344CB8AC3E}">
        <p14:creationId xmlns:p14="http://schemas.microsoft.com/office/powerpoint/2010/main" val="7137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115"/>
            <a:ext cx="9223513" cy="1200329"/>
          </a:xfrm>
        </p:spPr>
        <p:txBody>
          <a:bodyPr/>
          <a:lstStyle/>
          <a:p>
            <a:r>
              <a:rPr lang="en-US" dirty="0"/>
              <a:t>Tier 1—Approaches for ALL Youth </a:t>
            </a:r>
          </a:p>
        </p:txBody>
      </p:sp>
      <p:sp>
        <p:nvSpPr>
          <p:cNvPr id="3" name="Content Placeholder 2"/>
          <p:cNvSpPr>
            <a:spLocks noGrp="1"/>
          </p:cNvSpPr>
          <p:nvPr>
            <p:ph idx="1"/>
          </p:nvPr>
        </p:nvSpPr>
        <p:spPr>
          <a:xfrm>
            <a:off x="218661" y="1150975"/>
            <a:ext cx="8686800" cy="2579867"/>
          </a:xfrm>
        </p:spPr>
        <p:txBody>
          <a:bodyPr/>
          <a:lstStyle/>
          <a:p>
            <a:pPr marL="0" indent="0">
              <a:spcBef>
                <a:spcPts val="800"/>
              </a:spcBef>
              <a:buNone/>
            </a:pPr>
            <a:r>
              <a:rPr lang="en-US" sz="2200" i="1" dirty="0"/>
              <a:t>Individual level:</a:t>
            </a:r>
          </a:p>
          <a:p>
            <a:pPr>
              <a:spcBef>
                <a:spcPts val="800"/>
              </a:spcBef>
            </a:pPr>
            <a:r>
              <a:rPr lang="en-US" sz="2200" dirty="0"/>
              <a:t>At every visit, </a:t>
            </a:r>
            <a:r>
              <a:rPr lang="en-US" sz="2200" b="1" dirty="0"/>
              <a:t>ask about number of missed school days </a:t>
            </a:r>
            <a:r>
              <a:rPr lang="en-US" sz="2200" dirty="0"/>
              <a:t>in past month</a:t>
            </a:r>
          </a:p>
          <a:p>
            <a:pPr>
              <a:spcBef>
                <a:spcPts val="800"/>
              </a:spcBef>
            </a:pPr>
            <a:r>
              <a:rPr lang="en-US" sz="2200" b="1" dirty="0"/>
              <a:t>Praise patients/caregivers </a:t>
            </a:r>
            <a:r>
              <a:rPr lang="en-US" sz="2200" dirty="0"/>
              <a:t>for good school attendance </a:t>
            </a:r>
          </a:p>
          <a:p>
            <a:pPr>
              <a:spcBef>
                <a:spcPts val="800"/>
              </a:spcBef>
            </a:pPr>
            <a:r>
              <a:rPr lang="en-US" sz="2200" b="1" dirty="0"/>
              <a:t>Talk about the impact of school absences </a:t>
            </a:r>
            <a:r>
              <a:rPr lang="en-US" sz="2200" dirty="0"/>
              <a:t>on school performance and future wellness</a:t>
            </a:r>
          </a:p>
          <a:p>
            <a:pPr>
              <a:spcBef>
                <a:spcPts val="800"/>
              </a:spcBef>
            </a:pPr>
            <a:r>
              <a:rPr lang="en-US" sz="2200" dirty="0"/>
              <a:t>Talk about how </a:t>
            </a:r>
            <a:r>
              <a:rPr lang="en-US" sz="2200" b="1" dirty="0"/>
              <a:t>absences can add up</a:t>
            </a:r>
          </a:p>
          <a:p>
            <a:pPr>
              <a:spcBef>
                <a:spcPts val="800"/>
              </a:spcBef>
            </a:pPr>
            <a:r>
              <a:rPr lang="en-US" sz="2200" b="1" dirty="0"/>
              <a:t>Promote school attendance </a:t>
            </a:r>
            <a:r>
              <a:rPr lang="en-US" sz="2200" dirty="0"/>
              <a:t>with posters, videos, handouts </a:t>
            </a:r>
          </a:p>
          <a:p>
            <a:pPr>
              <a:spcBef>
                <a:spcPts val="800"/>
              </a:spcBef>
            </a:pPr>
            <a:r>
              <a:rPr lang="en-US" sz="2200" dirty="0"/>
              <a:t>Educate yourself and staff about </a:t>
            </a:r>
            <a:r>
              <a:rPr lang="en-US" sz="2200" b="1" dirty="0"/>
              <a:t>appropriate and inappropriate reasons to exclude children from school</a:t>
            </a:r>
          </a:p>
          <a:p>
            <a:endParaRPr lang="en-US" sz="2200" dirty="0"/>
          </a:p>
        </p:txBody>
      </p:sp>
    </p:spTree>
    <p:extLst>
      <p:ext uri="{BB962C8B-B14F-4D97-AF65-F5344CB8AC3E}">
        <p14:creationId xmlns:p14="http://schemas.microsoft.com/office/powerpoint/2010/main" val="3606861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115"/>
            <a:ext cx="9223513" cy="1200329"/>
          </a:xfrm>
        </p:spPr>
        <p:txBody>
          <a:bodyPr/>
          <a:lstStyle/>
          <a:p>
            <a:r>
              <a:rPr lang="en-US" dirty="0"/>
              <a:t>Tier 1—Approaches for ALL Youth </a:t>
            </a:r>
          </a:p>
        </p:txBody>
      </p:sp>
      <p:sp>
        <p:nvSpPr>
          <p:cNvPr id="3" name="Content Placeholder 2"/>
          <p:cNvSpPr>
            <a:spLocks noGrp="1"/>
          </p:cNvSpPr>
          <p:nvPr>
            <p:ph idx="1"/>
          </p:nvPr>
        </p:nvSpPr>
        <p:spPr>
          <a:xfrm>
            <a:off x="218661" y="1150975"/>
            <a:ext cx="8686800" cy="2579867"/>
          </a:xfrm>
        </p:spPr>
        <p:txBody>
          <a:bodyPr/>
          <a:lstStyle/>
          <a:p>
            <a:pPr marL="0" indent="0">
              <a:spcBef>
                <a:spcPts val="800"/>
              </a:spcBef>
              <a:buNone/>
            </a:pPr>
            <a:r>
              <a:rPr lang="en-US" sz="2200" i="1" dirty="0"/>
              <a:t>Systems level:</a:t>
            </a:r>
          </a:p>
          <a:p>
            <a:pPr>
              <a:spcBef>
                <a:spcPts val="800"/>
              </a:spcBef>
            </a:pPr>
            <a:r>
              <a:rPr lang="en-US" sz="2200" b="1" dirty="0"/>
              <a:t>Advocate for policies and interventions </a:t>
            </a:r>
            <a:r>
              <a:rPr lang="en-US" sz="2200" dirty="0"/>
              <a:t>known to promote school attendance</a:t>
            </a:r>
          </a:p>
          <a:p>
            <a:pPr>
              <a:spcBef>
                <a:spcPts val="800"/>
              </a:spcBef>
            </a:pPr>
            <a:r>
              <a:rPr lang="en-US" sz="2200" b="1" dirty="0"/>
              <a:t>Collaborate with community leaders </a:t>
            </a:r>
            <a:r>
              <a:rPr lang="en-US" sz="2200" dirty="0"/>
              <a:t>to promote school attendance</a:t>
            </a:r>
          </a:p>
          <a:p>
            <a:pPr>
              <a:spcBef>
                <a:spcPts val="800"/>
              </a:spcBef>
            </a:pPr>
            <a:r>
              <a:rPr lang="en-US" sz="2200" dirty="0"/>
              <a:t>Support school districts’ efforts to </a:t>
            </a:r>
            <a:r>
              <a:rPr lang="en-US" sz="2200" b="1" dirty="0"/>
              <a:t>improve access to health insurance and medical services</a:t>
            </a:r>
          </a:p>
          <a:p>
            <a:pPr>
              <a:spcBef>
                <a:spcPts val="800"/>
              </a:spcBef>
            </a:pPr>
            <a:r>
              <a:rPr lang="en-US" sz="2200" b="1" dirty="0"/>
              <a:t>Encourage and support data sharing </a:t>
            </a:r>
            <a:r>
              <a:rPr lang="en-US" sz="2200" dirty="0"/>
              <a:t>to better understand patterns and causes of chronic absenteeism in your community</a:t>
            </a:r>
          </a:p>
          <a:p>
            <a:endParaRPr lang="en-US" sz="2200" dirty="0"/>
          </a:p>
        </p:txBody>
      </p:sp>
    </p:spTree>
    <p:extLst>
      <p:ext uri="{BB962C8B-B14F-4D97-AF65-F5344CB8AC3E}">
        <p14:creationId xmlns:p14="http://schemas.microsoft.com/office/powerpoint/2010/main" val="3638382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467"/>
            <a:ext cx="9144000" cy="646331"/>
          </a:xfrm>
        </p:spPr>
        <p:txBody>
          <a:bodyPr/>
          <a:lstStyle/>
          <a:p>
            <a:r>
              <a:rPr lang="en-US" dirty="0"/>
              <a:t>Tier 2—Missing 2-3 Days per Month</a:t>
            </a:r>
            <a:endParaRPr lang="en-US" u="sng" dirty="0"/>
          </a:p>
        </p:txBody>
      </p:sp>
      <p:sp>
        <p:nvSpPr>
          <p:cNvPr id="3" name="Content Placeholder 2"/>
          <p:cNvSpPr>
            <a:spLocks noGrp="1"/>
          </p:cNvSpPr>
          <p:nvPr>
            <p:ph idx="1"/>
          </p:nvPr>
        </p:nvSpPr>
        <p:spPr>
          <a:xfrm>
            <a:off x="134178" y="1322198"/>
            <a:ext cx="8875643" cy="2579867"/>
          </a:xfrm>
        </p:spPr>
        <p:txBody>
          <a:bodyPr/>
          <a:lstStyle/>
          <a:p>
            <a:pPr>
              <a:spcBef>
                <a:spcPts val="800"/>
              </a:spcBef>
            </a:pPr>
            <a:r>
              <a:rPr lang="en-US" sz="2200" b="1" dirty="0"/>
              <a:t>Prevent, identify, and treat physical and mental health conditions </a:t>
            </a:r>
            <a:r>
              <a:rPr lang="en-US" sz="2200" dirty="0"/>
              <a:t>that are contributing to school absences</a:t>
            </a:r>
          </a:p>
          <a:p>
            <a:pPr>
              <a:spcBef>
                <a:spcPts val="800"/>
              </a:spcBef>
            </a:pPr>
            <a:r>
              <a:rPr lang="en-US" sz="2200" dirty="0"/>
              <a:t>Help patients/caregivers </a:t>
            </a:r>
            <a:r>
              <a:rPr lang="en-US" sz="2200" b="1" dirty="0"/>
              <a:t>address family factors </a:t>
            </a:r>
            <a:r>
              <a:rPr lang="en-US" sz="2200" dirty="0"/>
              <a:t>that are barriers to attending school</a:t>
            </a:r>
          </a:p>
          <a:p>
            <a:pPr>
              <a:spcBef>
                <a:spcPts val="800"/>
              </a:spcBef>
            </a:pPr>
            <a:r>
              <a:rPr lang="en-US" sz="2200" b="1" dirty="0"/>
              <a:t>Collaborate with school professionals and community partners </a:t>
            </a:r>
            <a:r>
              <a:rPr lang="en-US" sz="2200" dirty="0"/>
              <a:t>to manage the health and social challenges of your patients and families experiencing chronic absenteeism</a:t>
            </a:r>
          </a:p>
          <a:p>
            <a:pPr>
              <a:spcBef>
                <a:spcPts val="800"/>
              </a:spcBef>
            </a:pPr>
            <a:r>
              <a:rPr lang="en-US" sz="2200" dirty="0"/>
              <a:t>Encourage caregivers of students with excessive absences to seek a </a:t>
            </a:r>
            <a:r>
              <a:rPr lang="en-US" sz="2200" b="1" dirty="0"/>
              <a:t>formal school team meeting </a:t>
            </a:r>
          </a:p>
          <a:p>
            <a:endParaRPr lang="en-US" dirty="0"/>
          </a:p>
        </p:txBody>
      </p:sp>
    </p:spTree>
    <p:extLst>
      <p:ext uri="{BB962C8B-B14F-4D97-AF65-F5344CB8AC3E}">
        <p14:creationId xmlns:p14="http://schemas.microsoft.com/office/powerpoint/2010/main" val="576485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26227"/>
            <a:ext cx="8994913" cy="646331"/>
          </a:xfrm>
        </p:spPr>
        <p:txBody>
          <a:bodyPr/>
          <a:lstStyle/>
          <a:p>
            <a:r>
              <a:rPr lang="en-US" dirty="0"/>
              <a:t>Tier 3—Missing </a:t>
            </a:r>
            <a:r>
              <a:rPr lang="en-US" u="sng" dirty="0"/>
              <a:t>&gt;</a:t>
            </a:r>
            <a:r>
              <a:rPr lang="en-US" dirty="0"/>
              <a:t> 4 Days per Month</a:t>
            </a:r>
          </a:p>
        </p:txBody>
      </p:sp>
      <p:sp>
        <p:nvSpPr>
          <p:cNvPr id="3" name="Content Placeholder 2"/>
          <p:cNvSpPr>
            <a:spLocks noGrp="1"/>
          </p:cNvSpPr>
          <p:nvPr>
            <p:ph idx="1"/>
          </p:nvPr>
        </p:nvSpPr>
        <p:spPr>
          <a:xfrm>
            <a:off x="457200" y="1390385"/>
            <a:ext cx="8229600" cy="2579867"/>
          </a:xfrm>
        </p:spPr>
        <p:txBody>
          <a:bodyPr/>
          <a:lstStyle/>
          <a:p>
            <a:pPr>
              <a:spcBef>
                <a:spcPts val="800"/>
              </a:spcBef>
            </a:pPr>
            <a:r>
              <a:rPr lang="en-US" sz="2200" dirty="0"/>
              <a:t>Encourage the school or school district to provide services such as </a:t>
            </a:r>
            <a:r>
              <a:rPr lang="en-US" sz="2200" b="1" dirty="0"/>
              <a:t>intensive case management and mentorship</a:t>
            </a:r>
          </a:p>
          <a:p>
            <a:pPr>
              <a:spcBef>
                <a:spcPts val="800"/>
              </a:spcBef>
            </a:pPr>
            <a:r>
              <a:rPr lang="en-US" sz="2200" dirty="0"/>
              <a:t>Collaborate with professionals providing support services in school</a:t>
            </a:r>
          </a:p>
          <a:p>
            <a:pPr>
              <a:spcBef>
                <a:spcPts val="800"/>
              </a:spcBef>
            </a:pPr>
            <a:r>
              <a:rPr lang="en-US" sz="2200" b="1" dirty="0"/>
              <a:t>Consider if an alternative to current school situation </a:t>
            </a:r>
            <a:r>
              <a:rPr lang="en-US" sz="2200" dirty="0"/>
              <a:t>is appropriate </a:t>
            </a:r>
          </a:p>
          <a:p>
            <a:pPr>
              <a:spcBef>
                <a:spcPts val="800"/>
              </a:spcBef>
            </a:pPr>
            <a:r>
              <a:rPr lang="en-US" sz="2200" b="1" dirty="0"/>
              <a:t>Serve as your patient’s advocate </a:t>
            </a:r>
            <a:r>
              <a:rPr lang="en-US" sz="2200" dirty="0"/>
              <a:t>and medical expert</a:t>
            </a:r>
          </a:p>
        </p:txBody>
      </p:sp>
    </p:spTree>
    <p:extLst>
      <p:ext uri="{BB962C8B-B14F-4D97-AF65-F5344CB8AC3E}">
        <p14:creationId xmlns:p14="http://schemas.microsoft.com/office/powerpoint/2010/main" val="546856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42D6578-E214-40FF-B57C-9D49615BA55B}"/>
              </a:ext>
            </a:extLst>
          </p:cNvPr>
          <p:cNvSpPr>
            <a:spLocks noGrp="1"/>
          </p:cNvSpPr>
          <p:nvPr>
            <p:ph type="title"/>
          </p:nvPr>
        </p:nvSpPr>
        <p:spPr>
          <a:xfrm>
            <a:off x="457200" y="357872"/>
            <a:ext cx="8229600" cy="646331"/>
          </a:xfrm>
        </p:spPr>
        <p:txBody>
          <a:bodyPr rtlCol="0"/>
          <a:lstStyle/>
          <a:p>
            <a:pPr fontAlgn="auto">
              <a:spcAft>
                <a:spcPts val="0"/>
              </a:spcAft>
              <a:defRPr/>
            </a:pPr>
            <a:r>
              <a:rPr lang="en-US" dirty="0" smtClean="0"/>
              <a:t>Questions &amp; Discussion</a:t>
            </a:r>
            <a:endParaRPr lang="en-US" dirty="0"/>
          </a:p>
        </p:txBody>
      </p:sp>
      <p:sp>
        <p:nvSpPr>
          <p:cNvPr id="11" name="Content Placeholder 2">
            <a:extLst>
              <a:ext uri="{FF2B5EF4-FFF2-40B4-BE49-F238E27FC236}">
                <a16:creationId xmlns="" xmlns:a16="http://schemas.microsoft.com/office/drawing/2014/main" id="{18174A67-92E1-4418-8928-7FA0E569E327}"/>
              </a:ext>
            </a:extLst>
          </p:cNvPr>
          <p:cNvSpPr>
            <a:spLocks noGrp="1" noChangeArrowheads="1"/>
          </p:cNvSpPr>
          <p:nvPr>
            <p:ph idx="1"/>
          </p:nvPr>
        </p:nvSpPr>
        <p:spPr>
          <a:xfrm>
            <a:off x="457200" y="1087438"/>
            <a:ext cx="8229600" cy="3282950"/>
          </a:xfrm>
        </p:spPr>
        <p:txBody>
          <a:bodyPr/>
          <a:lstStyle/>
          <a:p>
            <a:r>
              <a:rPr lang="en-US" altLang="en-US" sz="2000" dirty="0" smtClean="0"/>
              <a:t>What questions does this discussion raise for you?</a:t>
            </a:r>
          </a:p>
          <a:p>
            <a:r>
              <a:rPr lang="en-US" altLang="en-US" sz="2000" dirty="0" smtClean="0"/>
              <a:t>What strategies most resonate for you to implement in your practice or community?</a:t>
            </a:r>
          </a:p>
          <a:p>
            <a:r>
              <a:rPr lang="en-US" altLang="en-US" sz="2000" dirty="0" smtClean="0"/>
              <a:t>What other partners might you need to engage to be successful in this work?</a:t>
            </a:r>
            <a:endParaRPr lang="en-US" altLang="en-US" sz="2000" dirty="0"/>
          </a:p>
          <a:p>
            <a:pPr marL="0" indent="0" algn="ctr">
              <a:buFont typeface="Arial" panose="020B0604020202020204" pitchFamily="34" charset="0"/>
              <a:buNone/>
            </a:pPr>
            <a:endParaRPr lang="en-US" altLang="en-US" sz="2400" dirty="0"/>
          </a:p>
          <a:p>
            <a:pPr marL="0" indent="0" algn="ctr">
              <a:buFont typeface="Arial" panose="020B0604020202020204" pitchFamily="34" charset="0"/>
              <a:buNone/>
            </a:pPr>
            <a:endParaRPr lang="en-US" altLang="en-US" sz="2400" dirty="0"/>
          </a:p>
          <a:p>
            <a:pPr marL="0" indent="0" algn="ctr">
              <a:buFont typeface="Arial" panose="020B0604020202020204" pitchFamily="34" charset="0"/>
              <a:buNone/>
            </a:pPr>
            <a:endParaRPr lang="en-US" altLang="en-US" sz="2400" dirty="0"/>
          </a:p>
          <a:p>
            <a:pPr marL="0" indent="0" algn="ctr">
              <a:buFont typeface="Arial" panose="020B0604020202020204" pitchFamily="34" charset="0"/>
              <a:buNone/>
            </a:pPr>
            <a:endParaRPr lang="en-US" altLang="en-US" sz="2400" dirty="0"/>
          </a:p>
          <a:p>
            <a:pPr marL="0" indent="0" algn="ctr">
              <a:buFont typeface="Arial" panose="020B0604020202020204" pitchFamily="34" charset="0"/>
              <a:buNone/>
            </a:pPr>
            <a:r>
              <a:rPr lang="en-US" altLang="en-US" sz="2400" dirty="0"/>
              <a:t/>
            </a:r>
            <a:br>
              <a:rPr lang="en-US" altLang="en-US" sz="2400" dirty="0"/>
            </a:br>
            <a:endParaRPr lang="en-US" altLang="en-US" sz="2400" dirty="0"/>
          </a:p>
          <a:p>
            <a:pPr marL="0" indent="0" algn="ctr">
              <a:buFont typeface="Arial" panose="020B0604020202020204" pitchFamily="34" charset="0"/>
              <a:buNone/>
            </a:pPr>
            <a:endParaRPr lang="en-US" altLang="en-US" sz="2400" dirty="0"/>
          </a:p>
        </p:txBody>
      </p:sp>
      <p:pic>
        <p:nvPicPr>
          <p:cNvPr id="12" name="Picture 3">
            <a:extLst>
              <a:ext uri="{FF2B5EF4-FFF2-40B4-BE49-F238E27FC236}">
                <a16:creationId xmlns="" xmlns:a16="http://schemas.microsoft.com/office/drawing/2014/main" id="{868D7619-327D-423F-8B3A-02FD672E2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976" y="2728913"/>
            <a:ext cx="3470274"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20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125"/>
            <a:ext cx="8229600" cy="584775"/>
          </a:xfrm>
        </p:spPr>
        <p:txBody>
          <a:bodyPr/>
          <a:lstStyle/>
          <a:p>
            <a:r>
              <a:rPr lang="en-US" sz="3200" dirty="0">
                <a:cs typeface="Georgia"/>
              </a:rPr>
              <a:t>Thank you &amp; Next Steps</a:t>
            </a:r>
            <a:endParaRPr lang="en-US" dirty="0"/>
          </a:p>
        </p:txBody>
      </p:sp>
      <p:sp>
        <p:nvSpPr>
          <p:cNvPr id="3" name="Content Placeholder 2"/>
          <p:cNvSpPr>
            <a:spLocks noGrp="1"/>
          </p:cNvSpPr>
          <p:nvPr>
            <p:ph idx="1"/>
          </p:nvPr>
        </p:nvSpPr>
        <p:spPr>
          <a:xfrm>
            <a:off x="457200" y="951284"/>
            <a:ext cx="8229600" cy="3491287"/>
          </a:xfrm>
        </p:spPr>
        <p:txBody>
          <a:bodyPr/>
          <a:lstStyle/>
          <a:p>
            <a:r>
              <a:rPr lang="en-US" altLang="en-US" sz="2200" dirty="0"/>
              <a:t>We encourage you to be ambassadors of the opportunity to support school attendance in your clinical practice and community!</a:t>
            </a:r>
          </a:p>
          <a:p>
            <a:pPr marL="457200" lvl="1" indent="0">
              <a:buNone/>
            </a:pPr>
            <a:r>
              <a:rPr lang="en-US" altLang="en-US" sz="1800" i="1" dirty="0"/>
              <a:t>Examples:</a:t>
            </a:r>
          </a:p>
          <a:p>
            <a:pPr lvl="1"/>
            <a:r>
              <a:rPr lang="en-US" altLang="en-US" sz="1800" dirty="0"/>
              <a:t>Consider hosting a brown bag with your practice or health system colleagues, using the </a:t>
            </a:r>
            <a:r>
              <a:rPr lang="en-US" altLang="en-US" sz="1800" dirty="0" smtClean="0"/>
              <a:t>recent AAP webinar </a:t>
            </a:r>
            <a:r>
              <a:rPr lang="en-US" altLang="en-US" sz="1800" dirty="0"/>
              <a:t>recording or </a:t>
            </a:r>
            <a:r>
              <a:rPr lang="en-US" altLang="en-US" sz="1800" dirty="0" smtClean="0"/>
              <a:t>this PPT </a:t>
            </a:r>
            <a:r>
              <a:rPr lang="en-US" altLang="en-US" sz="1800" dirty="0"/>
              <a:t>deck.</a:t>
            </a:r>
          </a:p>
          <a:p>
            <a:pPr lvl="1"/>
            <a:r>
              <a:rPr lang="en-US" altLang="en-US" sz="1800" dirty="0"/>
              <a:t>Consider engaging your local or state AAP chapter.</a:t>
            </a:r>
          </a:p>
          <a:p>
            <a:pPr lvl="1"/>
            <a:r>
              <a:rPr lang="en-US" altLang="en-US" sz="1800" dirty="0"/>
              <a:t>Consider reaching out to your local school district or state education agency to discuss opportunities for partnership</a:t>
            </a:r>
            <a:r>
              <a:rPr lang="en-US" altLang="en-US" sz="1800" dirty="0" smtClean="0"/>
              <a:t>.</a:t>
            </a:r>
            <a:endParaRPr lang="en-US" altLang="en-US" sz="2200" dirty="0"/>
          </a:p>
        </p:txBody>
      </p:sp>
    </p:spTree>
    <p:extLst>
      <p:ext uri="{BB962C8B-B14F-4D97-AF65-F5344CB8AC3E}">
        <p14:creationId xmlns:p14="http://schemas.microsoft.com/office/powerpoint/2010/main" val="3385192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125"/>
            <a:ext cx="8229600" cy="584775"/>
          </a:xfrm>
        </p:spPr>
        <p:txBody>
          <a:bodyPr/>
          <a:lstStyle/>
          <a:p>
            <a:r>
              <a:rPr lang="en-US" sz="3200" dirty="0">
                <a:cs typeface="Georgia"/>
              </a:rPr>
              <a:t>Thank you &amp; Next Steps</a:t>
            </a:r>
            <a:endParaRPr lang="en-US" dirty="0"/>
          </a:p>
        </p:txBody>
      </p:sp>
      <p:sp>
        <p:nvSpPr>
          <p:cNvPr id="3" name="Content Placeholder 2"/>
          <p:cNvSpPr>
            <a:spLocks noGrp="1"/>
          </p:cNvSpPr>
          <p:nvPr>
            <p:ph idx="1"/>
          </p:nvPr>
        </p:nvSpPr>
        <p:spPr>
          <a:xfrm>
            <a:off x="457200" y="951284"/>
            <a:ext cx="8229600" cy="3491287"/>
          </a:xfrm>
        </p:spPr>
        <p:txBody>
          <a:bodyPr/>
          <a:lstStyle/>
          <a:p>
            <a:r>
              <a:rPr lang="en-US" altLang="en-US" sz="2200" dirty="0"/>
              <a:t>Want to continue the conversation?  Additional questions?</a:t>
            </a:r>
          </a:p>
          <a:p>
            <a:pPr lvl="1"/>
            <a:r>
              <a:rPr lang="en-US" altLang="en-US" sz="1800" dirty="0"/>
              <a:t>Contact </a:t>
            </a:r>
            <a:r>
              <a:rPr lang="en-US" altLang="en-US" sz="1800" dirty="0">
                <a:hlinkClick r:id="rId2"/>
              </a:rPr>
              <a:t>SchoolHealth@aap.org</a:t>
            </a:r>
            <a:r>
              <a:rPr lang="en-US" altLang="en-US" sz="1800" dirty="0"/>
              <a:t>.</a:t>
            </a:r>
          </a:p>
          <a:p>
            <a:pPr lvl="1"/>
            <a:r>
              <a:rPr lang="en-US" altLang="en-US" sz="1800" dirty="0"/>
              <a:t>Consider joining AAP Council on School Health! </a:t>
            </a:r>
            <a:r>
              <a:rPr lang="en-US" sz="1800" dirty="0">
                <a:hlinkClick r:id="rId3"/>
              </a:rPr>
              <a:t>https://services.aap.org/en/community/aap-councils/council-on-school-health/</a:t>
            </a:r>
            <a:endParaRPr lang="en-US" altLang="en-US" sz="1000" dirty="0"/>
          </a:p>
          <a:p>
            <a:r>
              <a:rPr lang="en-US" altLang="en-US" sz="2200" dirty="0" smtClean="0"/>
              <a:t>Resources</a:t>
            </a:r>
            <a:r>
              <a:rPr lang="en-US" altLang="en-US" sz="2200" dirty="0"/>
              <a:t>:</a:t>
            </a:r>
          </a:p>
          <a:p>
            <a:pPr lvl="1"/>
            <a:r>
              <a:rPr lang="en-US" altLang="en-US" sz="1800" dirty="0" smtClean="0">
                <a:latin typeface="Calibri" panose="020F0502020204030204" pitchFamily="34" charset="0"/>
                <a:ea typeface="Arial" panose="020B0604020202020204" pitchFamily="34" charset="0"/>
                <a:cs typeface="Calibri" panose="020F0502020204030204" pitchFamily="34" charset="0"/>
              </a:rPr>
              <a:t>AAP Policy Statement “The </a:t>
            </a:r>
            <a:r>
              <a:rPr lang="en-US" altLang="en-US" sz="1800" dirty="0">
                <a:latin typeface="Calibri" panose="020F0502020204030204" pitchFamily="34" charset="0"/>
                <a:ea typeface="Arial" panose="020B0604020202020204" pitchFamily="34" charset="0"/>
                <a:cs typeface="Calibri" panose="020F0502020204030204" pitchFamily="34" charset="0"/>
              </a:rPr>
              <a:t>Link Between Good Attendance and </a:t>
            </a:r>
            <a:r>
              <a:rPr lang="en-US" altLang="en-US" sz="1800" dirty="0" smtClean="0">
                <a:latin typeface="Calibri" panose="020F0502020204030204" pitchFamily="34" charset="0"/>
                <a:ea typeface="Arial" panose="020B0604020202020204" pitchFamily="34" charset="0"/>
                <a:cs typeface="Calibri" panose="020F0502020204030204" pitchFamily="34" charset="0"/>
              </a:rPr>
              <a:t>Health”: </a:t>
            </a:r>
            <a:r>
              <a:rPr lang="en-US" altLang="en-US" sz="1800" dirty="0">
                <a:solidFill>
                  <a:srgbClr val="406ED4"/>
                </a:solidFill>
                <a:latin typeface="Calibri" panose="020F0502020204030204" pitchFamily="34" charset="0"/>
                <a:ea typeface="Arial" panose="020B0604020202020204" pitchFamily="34" charset="0"/>
                <a:cs typeface="Calibri" panose="020F0502020204030204" pitchFamily="34" charset="0"/>
                <a:hlinkClick r:id="rId4"/>
              </a:rPr>
              <a:t>http://</a:t>
            </a:r>
            <a:r>
              <a:rPr lang="en-US" altLang="en-US" sz="1800" dirty="0" smtClean="0">
                <a:solidFill>
                  <a:srgbClr val="406ED4"/>
                </a:solidFill>
                <a:latin typeface="Calibri" panose="020F0502020204030204" pitchFamily="34" charset="0"/>
                <a:ea typeface="Arial" panose="020B0604020202020204" pitchFamily="34" charset="0"/>
                <a:cs typeface="Calibri" panose="020F0502020204030204" pitchFamily="34" charset="0"/>
                <a:hlinkClick r:id="rId4"/>
              </a:rPr>
              <a:t>pediatrics.aappublications.org/content/early/2019/01/24/peds.2018-3648</a:t>
            </a:r>
            <a:r>
              <a:rPr lang="en-US" altLang="en-US" sz="1800" dirty="0" smtClean="0">
                <a:solidFill>
                  <a:srgbClr val="406ED4"/>
                </a:solidFill>
                <a:latin typeface="Calibri" panose="020F0502020204030204" pitchFamily="34" charset="0"/>
                <a:ea typeface="Arial" panose="020B0604020202020204" pitchFamily="34" charset="0"/>
                <a:cs typeface="Calibri" panose="020F0502020204030204" pitchFamily="34" charset="0"/>
              </a:rPr>
              <a:t> </a:t>
            </a:r>
          </a:p>
          <a:p>
            <a:pPr lvl="1"/>
            <a:r>
              <a:rPr lang="en-US" altLang="en-US" sz="1800" dirty="0" smtClean="0">
                <a:hlinkClick r:id="rId5"/>
              </a:rPr>
              <a:t>http</a:t>
            </a:r>
            <a:r>
              <a:rPr lang="en-US" altLang="en-US" sz="1800" dirty="0">
                <a:hlinkClick r:id="rId5"/>
              </a:rPr>
              <a:t>://attendanceworks.org</a:t>
            </a:r>
            <a:r>
              <a:rPr lang="en-US" altLang="en-US" sz="1800" dirty="0" smtClean="0">
                <a:hlinkClick r:id="rId5"/>
              </a:rPr>
              <a:t>/</a:t>
            </a:r>
            <a:endParaRPr lang="en-US" altLang="en-US" sz="1800" dirty="0" smtClean="0"/>
          </a:p>
          <a:p>
            <a:pPr lvl="1"/>
            <a:r>
              <a:rPr lang="en-US" altLang="en-US" sz="1800" dirty="0">
                <a:hlinkClick r:id="rId6"/>
              </a:rPr>
              <a:t>https://healthyschoolscampaign.org/chronic-absenteeism</a:t>
            </a:r>
            <a:r>
              <a:rPr lang="en-US" altLang="en-US" sz="1800" dirty="0" smtClean="0">
                <a:hlinkClick r:id="rId6"/>
              </a:rPr>
              <a:t>/</a:t>
            </a:r>
            <a:endParaRPr lang="en-US" altLang="en-US" sz="1800" dirty="0" smtClean="0"/>
          </a:p>
          <a:p>
            <a:endParaRPr lang="en-US" altLang="en-US" sz="2200" dirty="0" smtClean="0"/>
          </a:p>
          <a:p>
            <a:endParaRPr lang="en-US" altLang="en-US" sz="1000" dirty="0"/>
          </a:p>
          <a:p>
            <a:pPr lvl="1"/>
            <a:endParaRPr lang="en-US" altLang="en-US" sz="1800" dirty="0"/>
          </a:p>
        </p:txBody>
      </p:sp>
    </p:spTree>
    <p:extLst>
      <p:ext uri="{BB962C8B-B14F-4D97-AF65-F5344CB8AC3E}">
        <p14:creationId xmlns:p14="http://schemas.microsoft.com/office/powerpoint/2010/main" val="65868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78"/>
            <a:ext cx="8349140" cy="1446550"/>
          </a:xfrm>
        </p:spPr>
        <p:txBody>
          <a:bodyPr/>
          <a:lstStyle/>
          <a:p>
            <a:r>
              <a:rPr lang="en-US" dirty="0"/>
              <a:t>Framing the Discussion:</a:t>
            </a:r>
            <a:br>
              <a:rPr lang="en-US" dirty="0"/>
            </a:br>
            <a:r>
              <a:rPr lang="en-US" sz="4000" dirty="0"/>
              <a:t>Chronic Absence and the Pediatrician</a:t>
            </a:r>
            <a:endParaRPr lang="en-US" dirty="0"/>
          </a:p>
        </p:txBody>
      </p:sp>
      <p:pic>
        <p:nvPicPr>
          <p:cNvPr id="4" name="Picture 3" descr="A group of people standing in a room&#10;&#10;Description automatically generated">
            <a:extLst>
              <a:ext uri="{FF2B5EF4-FFF2-40B4-BE49-F238E27FC236}">
                <a16:creationId xmlns="" xmlns:a16="http://schemas.microsoft.com/office/drawing/2014/main" id="{B6F766F5-2C68-4299-8900-F6403B201FA3}"/>
              </a:ext>
            </a:extLst>
          </p:cNvPr>
          <p:cNvPicPr>
            <a:picLocks noChangeAspect="1"/>
          </p:cNvPicPr>
          <p:nvPr/>
        </p:nvPicPr>
        <p:blipFill>
          <a:blip r:embed="rId3"/>
          <a:stretch>
            <a:fillRect/>
          </a:stretch>
        </p:blipFill>
        <p:spPr>
          <a:xfrm>
            <a:off x="906041" y="2134533"/>
            <a:ext cx="1916671" cy="2869335"/>
          </a:xfrm>
          <a:prstGeom prst="rect">
            <a:avLst/>
          </a:prstGeom>
        </p:spPr>
      </p:pic>
    </p:spTree>
    <p:extLst>
      <p:ext uri="{BB962C8B-B14F-4D97-AF65-F5344CB8AC3E}">
        <p14:creationId xmlns:p14="http://schemas.microsoft.com/office/powerpoint/2010/main" val="271134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pic>
        <p:nvPicPr>
          <p:cNvPr id="4" name="Picture 3" descr="A person wearing a white shirt&#10;&#10;Description automatically generated">
            <a:extLst>
              <a:ext uri="{FF2B5EF4-FFF2-40B4-BE49-F238E27FC236}">
                <a16:creationId xmlns="" xmlns:a16="http://schemas.microsoft.com/office/drawing/2014/main" id="{A325AE6D-F705-4647-842E-85C06D8609EF}"/>
              </a:ext>
            </a:extLst>
          </p:cNvPr>
          <p:cNvPicPr>
            <a:picLocks noChangeAspect="1"/>
          </p:cNvPicPr>
          <p:nvPr/>
        </p:nvPicPr>
        <p:blipFill>
          <a:blip r:embed="rId2"/>
          <a:stretch>
            <a:fillRect/>
          </a:stretch>
        </p:blipFill>
        <p:spPr>
          <a:xfrm>
            <a:off x="104776" y="2677666"/>
            <a:ext cx="3594388" cy="2396259"/>
          </a:xfrm>
          <a:prstGeom prst="rect">
            <a:avLst/>
          </a:prstGeom>
        </p:spPr>
      </p:pic>
    </p:spTree>
    <p:extLst>
      <p:ext uri="{BB962C8B-B14F-4D97-AF65-F5344CB8AC3E}">
        <p14:creationId xmlns:p14="http://schemas.microsoft.com/office/powerpoint/2010/main" val="386203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 xmlns:a16="http://schemas.microsoft.com/office/drawing/2014/main" id="{46C5DB12-4F9F-41B3-AD8B-98773D9C55C7}"/>
              </a:ext>
            </a:extLst>
          </p:cNvPr>
          <p:cNvPicPr>
            <a:picLocks noChangeAspect="1"/>
          </p:cNvPicPr>
          <p:nvPr/>
        </p:nvPicPr>
        <p:blipFill rotWithShape="1">
          <a:blip r:embed="rId2"/>
          <a:srcRect b="3555"/>
          <a:stretch/>
        </p:blipFill>
        <p:spPr>
          <a:xfrm>
            <a:off x="1541808" y="110837"/>
            <a:ext cx="5602491" cy="4585854"/>
          </a:xfrm>
          <a:prstGeom prst="rect">
            <a:avLst/>
          </a:prstGeom>
        </p:spPr>
      </p:pic>
    </p:spTree>
    <p:extLst>
      <p:ext uri="{BB962C8B-B14F-4D97-AF65-F5344CB8AC3E}">
        <p14:creationId xmlns:p14="http://schemas.microsoft.com/office/powerpoint/2010/main" val="203092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87ACBCE-CF59-485B-8A5C-CA7BCE2869A2}"/>
              </a:ext>
            </a:extLst>
          </p:cNvPr>
          <p:cNvSpPr>
            <a:spLocks noGrp="1"/>
          </p:cNvSpPr>
          <p:nvPr>
            <p:ph type="title"/>
          </p:nvPr>
        </p:nvSpPr>
        <p:spPr>
          <a:xfrm>
            <a:off x="568036" y="322293"/>
            <a:ext cx="8229600" cy="646331"/>
          </a:xfrm>
        </p:spPr>
        <p:txBody>
          <a:bodyPr/>
          <a:lstStyle/>
          <a:p>
            <a:r>
              <a:rPr lang="en-US" dirty="0"/>
              <a:t>Case Study </a:t>
            </a:r>
          </a:p>
        </p:txBody>
      </p:sp>
      <p:sp>
        <p:nvSpPr>
          <p:cNvPr id="8" name="Content Placeholder 7">
            <a:extLst>
              <a:ext uri="{FF2B5EF4-FFF2-40B4-BE49-F238E27FC236}">
                <a16:creationId xmlns="" xmlns:a16="http://schemas.microsoft.com/office/drawing/2014/main" id="{85AE3847-257C-4DCC-A382-042E8C4E1801}"/>
              </a:ext>
            </a:extLst>
          </p:cNvPr>
          <p:cNvSpPr>
            <a:spLocks noGrp="1"/>
          </p:cNvSpPr>
          <p:nvPr>
            <p:ph idx="1"/>
          </p:nvPr>
        </p:nvSpPr>
        <p:spPr>
          <a:xfrm>
            <a:off x="346364" y="1123294"/>
            <a:ext cx="8451272" cy="2579867"/>
          </a:xfrm>
        </p:spPr>
        <p:txBody>
          <a:bodyPr/>
          <a:lstStyle/>
          <a:p>
            <a:r>
              <a:rPr lang="en-US" sz="2800" dirty="0"/>
              <a:t>Asking about school attendance led to understanding key issues for Jane and her mother</a:t>
            </a:r>
          </a:p>
          <a:p>
            <a:pPr lvl="1"/>
            <a:r>
              <a:rPr lang="en-US" sz="2000" dirty="0"/>
              <a:t>Bullying</a:t>
            </a:r>
          </a:p>
          <a:p>
            <a:pPr lvl="1"/>
            <a:r>
              <a:rPr lang="en-US" sz="2000" dirty="0"/>
              <a:t>Transportation</a:t>
            </a:r>
          </a:p>
          <a:p>
            <a:pPr lvl="1"/>
            <a:r>
              <a:rPr lang="en-US" sz="2000" dirty="0"/>
              <a:t>Housing</a:t>
            </a:r>
          </a:p>
        </p:txBody>
      </p:sp>
      <p:pic>
        <p:nvPicPr>
          <p:cNvPr id="9" name="Picture 8">
            <a:extLst>
              <a:ext uri="{FF2B5EF4-FFF2-40B4-BE49-F238E27FC236}">
                <a16:creationId xmlns="" xmlns:a16="http://schemas.microsoft.com/office/drawing/2014/main" id="{BA43988A-33D6-49E8-83A0-F5A6ED4DA714}"/>
              </a:ext>
            </a:extLst>
          </p:cNvPr>
          <p:cNvPicPr>
            <a:picLocks noChangeAspect="1"/>
          </p:cNvPicPr>
          <p:nvPr/>
        </p:nvPicPr>
        <p:blipFill>
          <a:blip r:embed="rId3"/>
          <a:stretch>
            <a:fillRect/>
          </a:stretch>
        </p:blipFill>
        <p:spPr>
          <a:xfrm>
            <a:off x="6166451" y="1572902"/>
            <a:ext cx="1939087" cy="2908631"/>
          </a:xfrm>
          <a:prstGeom prst="rect">
            <a:avLst/>
          </a:prstGeom>
        </p:spPr>
      </p:pic>
      <p:sp>
        <p:nvSpPr>
          <p:cNvPr id="12" name="TextBox 11">
            <a:extLst>
              <a:ext uri="{FF2B5EF4-FFF2-40B4-BE49-F238E27FC236}">
                <a16:creationId xmlns="" xmlns:a16="http://schemas.microsoft.com/office/drawing/2014/main" id="{D1F68962-7EE9-4FA2-9417-7EC70408FC4B}"/>
              </a:ext>
            </a:extLst>
          </p:cNvPr>
          <p:cNvSpPr txBox="1"/>
          <p:nvPr/>
        </p:nvSpPr>
        <p:spPr>
          <a:xfrm>
            <a:off x="346364" y="3176112"/>
            <a:ext cx="4904508" cy="1569660"/>
          </a:xfrm>
          <a:prstGeom prst="rect">
            <a:avLst/>
          </a:prstGeom>
          <a:noFill/>
        </p:spPr>
        <p:txBody>
          <a:bodyPr wrap="square" rtlCol="0">
            <a:spAutoFit/>
          </a:bodyPr>
          <a:lstStyle/>
          <a:p>
            <a:pPr marL="457200" indent="-457200">
              <a:buClr>
                <a:srgbClr val="F5AA2C"/>
              </a:buClr>
              <a:buFont typeface="Arial" panose="020B0604020202020204" pitchFamily="34" charset="0"/>
              <a:buChar char="•"/>
            </a:pPr>
            <a:r>
              <a:rPr lang="en-US" sz="2800" dirty="0"/>
              <a:t>Engaging health care team members made a difference</a:t>
            </a:r>
          </a:p>
          <a:p>
            <a:pPr marL="800100" lvl="1" indent="-342900">
              <a:buFont typeface="Calibri" panose="020F0502020204030204" pitchFamily="34" charset="0"/>
              <a:buChar char="⁻"/>
            </a:pPr>
            <a:r>
              <a:rPr lang="en-US" sz="2000" dirty="0"/>
              <a:t>Family navigator </a:t>
            </a:r>
          </a:p>
          <a:p>
            <a:pPr marL="800100" lvl="1" indent="-342900">
              <a:buFont typeface="Calibri" panose="020F0502020204030204" pitchFamily="34" charset="0"/>
              <a:buChar char="⁻"/>
            </a:pPr>
            <a:r>
              <a:rPr lang="en-US" sz="2000" dirty="0"/>
              <a:t>School nurse </a:t>
            </a:r>
          </a:p>
        </p:txBody>
      </p:sp>
    </p:spTree>
    <p:extLst>
      <p:ext uri="{BB962C8B-B14F-4D97-AF65-F5344CB8AC3E}">
        <p14:creationId xmlns:p14="http://schemas.microsoft.com/office/powerpoint/2010/main" val="134086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2D1BC7D-1BCE-4B76-8D16-19662EE38056}"/>
              </a:ext>
            </a:extLst>
          </p:cNvPr>
          <p:cNvSpPr txBox="1">
            <a:spLocks/>
          </p:cNvSpPr>
          <p:nvPr/>
        </p:nvSpPr>
        <p:spPr>
          <a:xfrm>
            <a:off x="477079" y="1331291"/>
            <a:ext cx="8588914" cy="226757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mn-lt"/>
              </a:rPr>
              <a:t>How frequently do you ask about school attendance as part of routine office visits</a:t>
            </a:r>
            <a:r>
              <a:rPr lang="en-US" sz="3600" dirty="0" smtClean="0">
                <a:latin typeface="+mn-lt"/>
              </a:rPr>
              <a:t>?</a:t>
            </a:r>
            <a:endParaRPr lang="en-US" dirty="0" smtClean="0">
              <a:solidFill>
                <a:srgbClr val="F5AA2C"/>
              </a:solidFill>
            </a:endParaRPr>
          </a:p>
          <a:p>
            <a:endParaRPr lang="en-US" dirty="0">
              <a:solidFill>
                <a:srgbClr val="F5AA2C"/>
              </a:solidFill>
            </a:endParaRPr>
          </a:p>
        </p:txBody>
      </p:sp>
      <p:sp>
        <p:nvSpPr>
          <p:cNvPr id="4" name="Title 3">
            <a:extLst>
              <a:ext uri="{FF2B5EF4-FFF2-40B4-BE49-F238E27FC236}">
                <a16:creationId xmlns="" xmlns:a16="http://schemas.microsoft.com/office/drawing/2014/main" id="{ACBF26BF-8B1C-4380-B1C6-F4BB100FCB17}"/>
              </a:ext>
            </a:extLst>
          </p:cNvPr>
          <p:cNvSpPr txBox="1">
            <a:spLocks/>
          </p:cNvSpPr>
          <p:nvPr/>
        </p:nvSpPr>
        <p:spPr>
          <a:xfrm>
            <a:off x="69574" y="411745"/>
            <a:ext cx="8728062" cy="6463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D84E19"/>
                </a:solidFill>
                <a:latin typeface="Georgia" panose="02040502050405020303" pitchFamily="18" charset="0"/>
              </a:rPr>
              <a:t>Discussion Question </a:t>
            </a:r>
            <a:endParaRPr lang="en-US" sz="3600" b="1" dirty="0">
              <a:solidFill>
                <a:srgbClr val="D84E19"/>
              </a:solidFill>
              <a:latin typeface="Georgia" panose="02040502050405020303" pitchFamily="18" charset="0"/>
            </a:endParaRPr>
          </a:p>
        </p:txBody>
      </p:sp>
      <p:sp>
        <p:nvSpPr>
          <p:cNvPr id="5" name="Content Placeholder 7">
            <a:extLst>
              <a:ext uri="{FF2B5EF4-FFF2-40B4-BE49-F238E27FC236}">
                <a16:creationId xmlns="" xmlns:a16="http://schemas.microsoft.com/office/drawing/2014/main" id="{85AE3847-257C-4DCC-A382-042E8C4E1801}"/>
              </a:ext>
            </a:extLst>
          </p:cNvPr>
          <p:cNvSpPr txBox="1">
            <a:spLocks/>
          </p:cNvSpPr>
          <p:nvPr/>
        </p:nvSpPr>
        <p:spPr>
          <a:xfrm>
            <a:off x="1375064" y="2465078"/>
            <a:ext cx="8451272" cy="25798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lphaUcPeriod"/>
            </a:pPr>
            <a:r>
              <a:rPr lang="en-US" sz="2400" dirty="0" smtClean="0"/>
              <a:t>Always/almost always</a:t>
            </a:r>
          </a:p>
          <a:p>
            <a:pPr marL="457200" indent="-457200">
              <a:buFont typeface="+mj-lt"/>
              <a:buAutoNum type="alphaUcPeriod"/>
            </a:pPr>
            <a:r>
              <a:rPr lang="en-US" sz="2400" dirty="0" smtClean="0"/>
              <a:t>Frequently</a:t>
            </a:r>
          </a:p>
          <a:p>
            <a:pPr marL="457200" indent="-457200">
              <a:buFont typeface="+mj-lt"/>
              <a:buAutoNum type="alphaUcPeriod"/>
            </a:pPr>
            <a:r>
              <a:rPr lang="en-US" sz="2400" dirty="0" smtClean="0"/>
              <a:t>Sometimes</a:t>
            </a:r>
          </a:p>
          <a:p>
            <a:pPr marL="457200" indent="-457200">
              <a:buFont typeface="+mj-lt"/>
              <a:buAutoNum type="alphaUcPeriod"/>
            </a:pPr>
            <a:r>
              <a:rPr lang="en-US" sz="2400" dirty="0" smtClean="0"/>
              <a:t>Rarely/never</a:t>
            </a:r>
            <a:endParaRPr lang="en-US" sz="1800" dirty="0"/>
          </a:p>
        </p:txBody>
      </p:sp>
    </p:spTree>
    <p:extLst>
      <p:ext uri="{BB962C8B-B14F-4D97-AF65-F5344CB8AC3E}">
        <p14:creationId xmlns:p14="http://schemas.microsoft.com/office/powerpoint/2010/main" val="377846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5648"/>
            <a:ext cx="8349140" cy="1323439"/>
          </a:xfrm>
        </p:spPr>
        <p:txBody>
          <a:bodyPr/>
          <a:lstStyle/>
          <a:p>
            <a:r>
              <a:rPr lang="en-US" dirty="0"/>
              <a:t>Chronic Absenteeism:</a:t>
            </a:r>
            <a:br>
              <a:rPr lang="en-US" dirty="0"/>
            </a:br>
            <a:r>
              <a:rPr lang="en-US" sz="3200" dirty="0"/>
              <a:t>What is it?  Why does it matter?</a:t>
            </a:r>
            <a:endParaRPr lang="en-US" dirty="0"/>
          </a:p>
        </p:txBody>
      </p:sp>
      <p:sp>
        <p:nvSpPr>
          <p:cNvPr id="3" name="TextBox 1">
            <a:extLst>
              <a:ext uri="{FF2B5EF4-FFF2-40B4-BE49-F238E27FC236}">
                <a16:creationId xmlns="" xmlns:a16="http://schemas.microsoft.com/office/drawing/2014/main" id="{E83FFC50-610F-491B-82DF-EEEF4FDE190B}"/>
              </a:ext>
            </a:extLst>
          </p:cNvPr>
          <p:cNvSpPr txBox="1">
            <a:spLocks noChangeArrowheads="1"/>
          </p:cNvSpPr>
          <p:nvPr/>
        </p:nvSpPr>
        <p:spPr bwMode="auto">
          <a:xfrm>
            <a:off x="-1" y="4107675"/>
            <a:ext cx="53165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Gill Sans MT" panose="020B0502020104020203" pitchFamily="34" charset="0"/>
                <a:ea typeface="Arial" panose="020B0604020202020204" pitchFamily="34" charset="0"/>
                <a:cs typeface="Gill Sans MT" panose="020B0502020104020203"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defTabSz="342900" eaLnBrk="0" fontAlgn="base" hangingPunct="0">
              <a:spcBef>
                <a:spcPct val="0"/>
              </a:spcBef>
              <a:spcAft>
                <a:spcPct val="0"/>
              </a:spcAft>
            </a:pPr>
            <a:r>
              <a:rPr lang="en-US" altLang="en-US" sz="1800" b="1" dirty="0">
                <a:solidFill>
                  <a:schemeClr val="bg1"/>
                </a:solidFill>
                <a:latin typeface="Gill Sans"/>
                <a:ea typeface="ＭＳ Ｐゴシック" panose="020B0600070205080204" pitchFamily="34" charset="-128"/>
              </a:rPr>
              <a:t>For more resources, visit www.attendanceworks.org and www.healthychildren.org </a:t>
            </a:r>
          </a:p>
          <a:p>
            <a:pPr defTabSz="342900" eaLnBrk="0" fontAlgn="base" hangingPunct="0">
              <a:spcBef>
                <a:spcPct val="0"/>
              </a:spcBef>
              <a:spcAft>
                <a:spcPct val="0"/>
              </a:spcAft>
            </a:pPr>
            <a:endParaRPr lang="en-US" altLang="en-US" sz="1800" b="1" dirty="0">
              <a:solidFill>
                <a:srgbClr val="40404F"/>
              </a:solidFill>
              <a:latin typeface="Gill Sans"/>
              <a:ea typeface="ＭＳ Ｐゴシック" panose="020B0600070205080204" pitchFamily="34" charset="-128"/>
            </a:endParaRPr>
          </a:p>
        </p:txBody>
      </p:sp>
    </p:spTree>
    <p:extLst>
      <p:ext uri="{BB962C8B-B14F-4D97-AF65-F5344CB8AC3E}">
        <p14:creationId xmlns:p14="http://schemas.microsoft.com/office/powerpoint/2010/main" val="819592242"/>
      </p:ext>
    </p:extLst>
  </p:cSld>
  <p:clrMapOvr>
    <a:masterClrMapping/>
  </p:clrMapOvr>
</p:sld>
</file>

<file path=ppt/theme/theme1.xml><?xml version="1.0" encoding="utf-8"?>
<a:theme xmlns:a="http://schemas.openxmlformats.org/drawingml/2006/main" name="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_widescreen [Read-Only]" id="{ABEF66CB-81F7-472C-975D-166B0349A9A4}" vid="{8411A35A-1AA3-41A3-B810-2430F7E4DA60}"/>
    </a:ext>
  </a:extLst>
</a:theme>
</file>

<file path=ppt/theme/theme2.xml><?xml version="1.0" encoding="utf-8"?>
<a:theme xmlns:a="http://schemas.openxmlformats.org/drawingml/2006/main" name="7_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69ca3fae-c64a-4e1e-a448-2d35475e5507">AAP PowerPoint Templates</Type_x0020_of_x0020_Docu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763A632C52CE44910A5C5D1B6278E7" ma:contentTypeVersion="4" ma:contentTypeDescription="Create a new document." ma:contentTypeScope="" ma:versionID="047015931114f83796848c90e6f77ac8">
  <xsd:schema xmlns:xsd="http://www.w3.org/2001/XMLSchema" xmlns:xs="http://www.w3.org/2001/XMLSchema" xmlns:p="http://schemas.microsoft.com/office/2006/metadata/properties" xmlns:ns2="69ca3fae-c64a-4e1e-a448-2d35475e5507" xmlns:ns3="84ffbd11-5380-4fb4-8286-02a4a162153c" xmlns:ns4="b131b33e-7f9b-4e10-99a2-ebf2e7066cfa" targetNamespace="http://schemas.microsoft.com/office/2006/metadata/properties" ma:root="true" ma:fieldsID="9ceda1e07272ea2ede352edfb7521a4c" ns2:_="" ns3:_="" ns4:_="">
    <xsd:import namespace="69ca3fae-c64a-4e1e-a448-2d35475e5507"/>
    <xsd:import namespace="84ffbd11-5380-4fb4-8286-02a4a162153c"/>
    <xsd:import namespace="b131b33e-7f9b-4e10-99a2-ebf2e7066cfa"/>
    <xsd:element name="properties">
      <xsd:complexType>
        <xsd:sequence>
          <xsd:element name="documentManagement">
            <xsd:complexType>
              <xsd:all>
                <xsd:element ref="ns2:Type_x0020_of_x0020_Document"/>
                <xsd:element ref="ns3:SharedWithUsers" minOccurs="0"/>
                <xsd:element ref="ns4: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a3fae-c64a-4e1e-a448-2d35475e5507" elementFormDefault="qualified">
    <xsd:import namespace="http://schemas.microsoft.com/office/2006/documentManagement/types"/>
    <xsd:import namespace="http://schemas.microsoft.com/office/infopath/2007/PartnerControls"/>
    <xsd:element name="Type_x0020_of_x0020_Document" ma:index="8" ma:displayName="Type of Document" ma:format="Dropdown" ma:internalName="Type_x0020_of_x0020_Document">
      <xsd:simpleType>
        <xsd:restriction base="dms:Choice">
          <xsd:enumeration value="Phone List"/>
          <xsd:enumeration value="Academy Promotion Options"/>
          <xsd:enumeration value="Maps and Directions"/>
          <xsd:enumeration value="Fax and Memo Templates"/>
          <xsd:enumeration value="AAP Letterhead"/>
          <xsd:enumeration value="AAP PowerPoint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84ffbd11-5380-4fb4-8286-02a4a162153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31b33e-7f9b-4e10-99a2-ebf2e7066cfa" elementFormDefault="qualified">
    <xsd:import namespace="http://schemas.microsoft.com/office/2006/documentManagement/types"/>
    <xsd:import namespace="http://schemas.microsoft.com/office/infopath/2007/PartnerControls"/>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B89459-8F68-4E0B-925A-9B9AD8B26B82}">
  <ds:schemaRefs>
    <ds:schemaRef ds:uri="b131b33e-7f9b-4e10-99a2-ebf2e7066cfa"/>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http://purl.org/dc/elements/1.1/"/>
    <ds:schemaRef ds:uri="84ffbd11-5380-4fb4-8286-02a4a162153c"/>
    <ds:schemaRef ds:uri="69ca3fae-c64a-4e1e-a448-2d35475e5507"/>
    <ds:schemaRef ds:uri="http://purl.org/dc/terms/"/>
  </ds:schemaRefs>
</ds:datastoreItem>
</file>

<file path=customXml/itemProps2.xml><?xml version="1.0" encoding="utf-8"?>
<ds:datastoreItem xmlns:ds="http://schemas.openxmlformats.org/officeDocument/2006/customXml" ds:itemID="{6FF67196-93D4-4BC1-943E-3D1BFFA817B0}">
  <ds:schemaRefs>
    <ds:schemaRef ds:uri="http://schemas.microsoft.com/sharepoint/v3/contenttype/forms"/>
  </ds:schemaRefs>
</ds:datastoreItem>
</file>

<file path=customXml/itemProps3.xml><?xml version="1.0" encoding="utf-8"?>
<ds:datastoreItem xmlns:ds="http://schemas.openxmlformats.org/officeDocument/2006/customXml" ds:itemID="{2FE8268D-8C43-4586-BF6F-D7996C93D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a3fae-c64a-4e1e-a448-2d35475e5507"/>
    <ds:schemaRef ds:uri="84ffbd11-5380-4fb4-8286-02a4a162153c"/>
    <ds:schemaRef ds:uri="b131b33e-7f9b-4e10-99a2-ebf2e7066c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AAP_slides_final_widescreen</Template>
  <TotalTime>1097</TotalTime>
  <Words>1847</Words>
  <Application>Microsoft Office PowerPoint</Application>
  <PresentationFormat>On-screen Show (16:9)</PresentationFormat>
  <Paragraphs>227</Paragraphs>
  <Slides>38</Slides>
  <Notes>14</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38</vt:i4>
      </vt:variant>
    </vt:vector>
  </HeadingPairs>
  <TitlesOfParts>
    <vt:vector size="60" baseType="lpstr">
      <vt:lpstr>ＭＳ Ｐゴシック</vt:lpstr>
      <vt:lpstr>Arial</vt:lpstr>
      <vt:lpstr>Cabin</vt:lpstr>
      <vt:lpstr>Calibri</vt:lpstr>
      <vt:lpstr>Calibri Light</vt:lpstr>
      <vt:lpstr>Cambria</vt:lpstr>
      <vt:lpstr>Franklin Gothic Medium</vt:lpstr>
      <vt:lpstr>Georgia</vt:lpstr>
      <vt:lpstr>Gill Sans</vt:lpstr>
      <vt:lpstr>Gill Sans MT</vt:lpstr>
      <vt:lpstr>Lucida Grande</vt:lpstr>
      <vt:lpstr>Merriweather</vt:lpstr>
      <vt:lpstr>Nixie One</vt:lpstr>
      <vt:lpstr>Roboto Slab</vt:lpstr>
      <vt:lpstr>Rockwell</vt:lpstr>
      <vt:lpstr>Wingdings</vt:lpstr>
      <vt:lpstr>AAP_slides_final_widescreen</vt:lpstr>
      <vt:lpstr>7_AW PP</vt:lpstr>
      <vt:lpstr>8_AW PP</vt:lpstr>
      <vt:lpstr>6_AW PP</vt:lpstr>
      <vt:lpstr>2_Office Theme</vt:lpstr>
      <vt:lpstr>9_AW PP</vt:lpstr>
      <vt:lpstr>Improving Children’s Health By Attending to Attendance   </vt:lpstr>
      <vt:lpstr>Council on School Health</vt:lpstr>
      <vt:lpstr>Learning Objectives</vt:lpstr>
      <vt:lpstr>Framing the Discussion: Chronic Absence and the Pediatrician</vt:lpstr>
      <vt:lpstr>Case Study</vt:lpstr>
      <vt:lpstr>PowerPoint Presentation</vt:lpstr>
      <vt:lpstr>Case Study </vt:lpstr>
      <vt:lpstr>PowerPoint Presentation</vt:lpstr>
      <vt:lpstr>Chronic Absenteeism: What is it?  Why does it matter?</vt:lpstr>
      <vt:lpstr>What is Chronic Absence?</vt:lpstr>
      <vt:lpstr>Student Attendance is Strongly Associated with Academic Success</vt:lpstr>
      <vt:lpstr>Reducing Chronic Absence Can Help Close Equity Gaps </vt:lpstr>
      <vt:lpstr>PowerPoint Presentation</vt:lpstr>
      <vt:lpstr>PowerPoint Presentation</vt:lpstr>
      <vt:lpstr>Invest in Prevention and Early Intervention </vt:lpstr>
      <vt:lpstr>Health Framework for Chronic Absence  </vt:lpstr>
      <vt:lpstr>Chronic Absence is a Cross-Cutting Metric</vt:lpstr>
      <vt:lpstr>What is the policy opportunity (and challenge)?  </vt:lpstr>
      <vt:lpstr>Chronic Absence Data Now More Available Than Ever</vt:lpstr>
      <vt:lpstr>PowerPoint Presentation</vt:lpstr>
      <vt:lpstr>Annual Data Increasingly Available from State Departments of Education</vt:lpstr>
      <vt:lpstr>American Academy of Pediatrics</vt:lpstr>
      <vt:lpstr>Evidence-Based Interventions to Address Health-Related Causes of Chronic Absenteeism</vt:lpstr>
      <vt:lpstr>Infection Prevention </vt:lpstr>
      <vt:lpstr>School Nurses</vt:lpstr>
      <vt:lpstr>School-Based Health Centers </vt:lpstr>
      <vt:lpstr>Mental Health Care</vt:lpstr>
      <vt:lpstr>School Policies and Parent Interventions</vt:lpstr>
      <vt:lpstr>Coordinated School Health</vt:lpstr>
      <vt:lpstr>Steps  that Child Health Providers Can Take to Address Chronic Absenteeism</vt:lpstr>
      <vt:lpstr>Discussion Prompts</vt:lpstr>
      <vt:lpstr>Tier 1—Approaches for ALL Youth </vt:lpstr>
      <vt:lpstr>Tier 1—Approaches for ALL Youth </vt:lpstr>
      <vt:lpstr>Tier 2—Missing 2-3 Days per Month</vt:lpstr>
      <vt:lpstr>Tier 3—Missing &gt; 4 Days per Month</vt:lpstr>
      <vt:lpstr>Questions &amp; Discussion</vt:lpstr>
      <vt:lpstr>Thank you &amp; Next Steps</vt:lpstr>
      <vt:lpstr>Thank you &amp; 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Allison, Mandy</dc:creator>
  <cp:lastModifiedBy>Schumacher, Heidi (OSSE)</cp:lastModifiedBy>
  <cp:revision>79</cp:revision>
  <cp:lastPrinted>2015-11-30T20:24:38Z</cp:lastPrinted>
  <dcterms:created xsi:type="dcterms:W3CDTF">2019-10-31T16:59:13Z</dcterms:created>
  <dcterms:modified xsi:type="dcterms:W3CDTF">2019-11-15T11:19:46Z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0x010100E0763A632C52CE44910A5C5D1B6278E7</vt:lpwstr>
  </property>
</Properties>
</file>