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8" r:id="rId1"/>
    <p:sldMasterId id="2147484316" r:id="rId2"/>
    <p:sldMasterId id="2147484371" r:id="rId3"/>
    <p:sldMasterId id="2147484485" r:id="rId4"/>
    <p:sldMasterId id="2147484535" r:id="rId5"/>
    <p:sldMasterId id="2147484538" r:id="rId6"/>
    <p:sldMasterId id="2147484549" r:id="rId7"/>
  </p:sldMasterIdLst>
  <p:notesMasterIdLst>
    <p:notesMasterId r:id="rId22"/>
  </p:notesMasterIdLst>
  <p:handoutMasterIdLst>
    <p:handoutMasterId r:id="rId23"/>
  </p:handoutMasterIdLst>
  <p:sldIdLst>
    <p:sldId id="658" r:id="rId8"/>
    <p:sldId id="647" r:id="rId9"/>
    <p:sldId id="715" r:id="rId10"/>
    <p:sldId id="718" r:id="rId11"/>
    <p:sldId id="660" r:id="rId12"/>
    <p:sldId id="662" r:id="rId13"/>
    <p:sldId id="711" r:id="rId14"/>
    <p:sldId id="712" r:id="rId15"/>
    <p:sldId id="656" r:id="rId16"/>
    <p:sldId id="657" r:id="rId17"/>
    <p:sldId id="680" r:id="rId18"/>
    <p:sldId id="709" r:id="rId19"/>
    <p:sldId id="710" r:id="rId20"/>
    <p:sldId id="716" r:id="rId2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dy Chang" initials="H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141"/>
    <a:srgbClr val="3366FF"/>
    <a:srgbClr val="009A4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2718" autoAdjust="0"/>
  </p:normalViewPr>
  <p:slideViewPr>
    <p:cSldViewPr>
      <p:cViewPr varScale="1">
        <p:scale>
          <a:sx n="90" d="100"/>
          <a:sy n="90" d="100"/>
        </p:scale>
        <p:origin x="-16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Hedy\Documents\Attendance%20Works\AECF\Copy%20of%20New%20Britain%202010-11%20compared%20to%202011-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baseline="0"/>
              <a:t>Chronic Absence Drops from 20% to 13% in grades K-8 in New Britain, CT </a:t>
            </a:r>
            <a:endParaRPr lang="en-US" sz="2400"/>
          </a:p>
        </c:rich>
      </c:tx>
      <c:layout/>
      <c:overlay val="0"/>
    </c:title>
    <c:autoTitleDeleted val="0"/>
    <c:plotArea>
      <c:layout>
        <c:manualLayout>
          <c:layoutTarget val="inner"/>
          <c:xMode val="edge"/>
          <c:yMode val="edge"/>
          <c:x val="0.03970690223632"/>
          <c:y val="0.17191295721187"/>
          <c:w val="0.920586195527355"/>
          <c:h val="0.690856193926845"/>
        </c:manualLayout>
      </c:layout>
      <c:barChart>
        <c:barDir val="col"/>
        <c:grouping val="clustered"/>
        <c:varyColors val="0"/>
        <c:ser>
          <c:idx val="0"/>
          <c:order val="0"/>
          <c:tx>
            <c:strRef>
              <c:f>Sheet1!$A$2</c:f>
              <c:strCache>
                <c:ptCount val="1"/>
                <c:pt idx="0">
                  <c:v>2011-12 Baseline</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Sheet1!$C$1:$L$1</c:f>
              <c:strCache>
                <c:ptCount val="10"/>
                <c:pt idx="0">
                  <c:v>K</c:v>
                </c:pt>
                <c:pt idx="1">
                  <c:v>1</c:v>
                </c:pt>
                <c:pt idx="2">
                  <c:v>2</c:v>
                </c:pt>
                <c:pt idx="3">
                  <c:v>3</c:v>
                </c:pt>
                <c:pt idx="4">
                  <c:v>4</c:v>
                </c:pt>
                <c:pt idx="5">
                  <c:v>5</c:v>
                </c:pt>
                <c:pt idx="6">
                  <c:v>6</c:v>
                </c:pt>
                <c:pt idx="7">
                  <c:v>7</c:v>
                </c:pt>
                <c:pt idx="8">
                  <c:v>8</c:v>
                </c:pt>
                <c:pt idx="9">
                  <c:v>ALL</c:v>
                </c:pt>
              </c:strCache>
            </c:strRef>
          </c:cat>
          <c:val>
            <c:numRef>
              <c:f>Sheet1!$C$2:$L$2</c:f>
              <c:numCache>
                <c:formatCode>0%</c:formatCode>
                <c:ptCount val="10"/>
                <c:pt idx="0">
                  <c:v>0.3</c:v>
                </c:pt>
                <c:pt idx="1">
                  <c:v>0.24</c:v>
                </c:pt>
                <c:pt idx="2">
                  <c:v>0.19</c:v>
                </c:pt>
                <c:pt idx="3">
                  <c:v>0.15</c:v>
                </c:pt>
                <c:pt idx="4">
                  <c:v>0.13</c:v>
                </c:pt>
                <c:pt idx="5">
                  <c:v>0.15</c:v>
                </c:pt>
                <c:pt idx="6">
                  <c:v>0.15</c:v>
                </c:pt>
                <c:pt idx="7">
                  <c:v>0.19</c:v>
                </c:pt>
                <c:pt idx="8">
                  <c:v>0.24</c:v>
                </c:pt>
                <c:pt idx="9">
                  <c:v>0.2</c:v>
                </c:pt>
              </c:numCache>
            </c:numRef>
          </c:val>
          <c:extLst xmlns:c16r2="http://schemas.microsoft.com/office/drawing/2015/06/chart">
            <c:ext xmlns:c16="http://schemas.microsoft.com/office/drawing/2014/chart" uri="{C3380CC4-5D6E-409C-BE32-E72D297353CC}">
              <c16:uniqueId val="{00000000-C921-45A0-B3DC-02E73B039EC2}"/>
            </c:ext>
          </c:extLst>
        </c:ser>
        <c:ser>
          <c:idx val="1"/>
          <c:order val="1"/>
          <c:tx>
            <c:strRef>
              <c:f>Sheet1!$A$3</c:f>
              <c:strCache>
                <c:ptCount val="1"/>
                <c:pt idx="0">
                  <c:v>2012-13</c:v>
                </c:pt>
              </c:strCache>
            </c:strRef>
          </c:tx>
          <c:spPr>
            <a:solidFill>
              <a:srgbClr val="93A299"/>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Sheet1!$C$1:$L$1</c:f>
              <c:strCache>
                <c:ptCount val="10"/>
                <c:pt idx="0">
                  <c:v>K</c:v>
                </c:pt>
                <c:pt idx="1">
                  <c:v>1</c:v>
                </c:pt>
                <c:pt idx="2">
                  <c:v>2</c:v>
                </c:pt>
                <c:pt idx="3">
                  <c:v>3</c:v>
                </c:pt>
                <c:pt idx="4">
                  <c:v>4</c:v>
                </c:pt>
                <c:pt idx="5">
                  <c:v>5</c:v>
                </c:pt>
                <c:pt idx="6">
                  <c:v>6</c:v>
                </c:pt>
                <c:pt idx="7">
                  <c:v>7</c:v>
                </c:pt>
                <c:pt idx="8">
                  <c:v>8</c:v>
                </c:pt>
                <c:pt idx="9">
                  <c:v>ALL</c:v>
                </c:pt>
              </c:strCache>
            </c:strRef>
          </c:cat>
          <c:val>
            <c:numRef>
              <c:f>Sheet1!$C$3:$L$3</c:f>
              <c:numCache>
                <c:formatCode>0%</c:formatCode>
                <c:ptCount val="10"/>
                <c:pt idx="0">
                  <c:v>0.175895765472313</c:v>
                </c:pt>
                <c:pt idx="1">
                  <c:v>0.13452380952381</c:v>
                </c:pt>
                <c:pt idx="2">
                  <c:v>0.137761377613776</c:v>
                </c:pt>
                <c:pt idx="3">
                  <c:v>0.105700712589074</c:v>
                </c:pt>
                <c:pt idx="4">
                  <c:v>0.106860158311346</c:v>
                </c:pt>
                <c:pt idx="5">
                  <c:v>0.116573033707865</c:v>
                </c:pt>
                <c:pt idx="6">
                  <c:v>0.109826589595376</c:v>
                </c:pt>
                <c:pt idx="7">
                  <c:v>0.13909224011713</c:v>
                </c:pt>
                <c:pt idx="8">
                  <c:v>0.152542372881356</c:v>
                </c:pt>
                <c:pt idx="9">
                  <c:v>0.1319</c:v>
                </c:pt>
              </c:numCache>
            </c:numRef>
          </c:val>
          <c:extLst xmlns:c16r2="http://schemas.microsoft.com/office/drawing/2015/06/chart">
            <c:ext xmlns:c16="http://schemas.microsoft.com/office/drawing/2014/chart" uri="{C3380CC4-5D6E-409C-BE32-E72D297353CC}">
              <c16:uniqueId val="{00000001-C921-45A0-B3DC-02E73B039EC2}"/>
            </c:ext>
          </c:extLst>
        </c:ser>
        <c:dLbls>
          <c:showLegendKey val="0"/>
          <c:showVal val="1"/>
          <c:showCatName val="0"/>
          <c:showSerName val="0"/>
          <c:showPercent val="0"/>
          <c:showBubbleSize val="0"/>
        </c:dLbls>
        <c:gapWidth val="150"/>
        <c:overlap val="-25"/>
        <c:axId val="2069671560"/>
        <c:axId val="2069674616"/>
      </c:barChart>
      <c:catAx>
        <c:axId val="2069671560"/>
        <c:scaling>
          <c:orientation val="minMax"/>
        </c:scaling>
        <c:delete val="0"/>
        <c:axPos val="b"/>
        <c:numFmt formatCode="General" sourceLinked="0"/>
        <c:majorTickMark val="none"/>
        <c:minorTickMark val="none"/>
        <c:tickLblPos val="nextTo"/>
        <c:crossAx val="2069674616"/>
        <c:crosses val="autoZero"/>
        <c:auto val="1"/>
        <c:lblAlgn val="ctr"/>
        <c:lblOffset val="100"/>
        <c:noMultiLvlLbl val="0"/>
      </c:catAx>
      <c:valAx>
        <c:axId val="2069674616"/>
        <c:scaling>
          <c:orientation val="minMax"/>
        </c:scaling>
        <c:delete val="1"/>
        <c:axPos val="l"/>
        <c:numFmt formatCode="0%" sourceLinked="1"/>
        <c:majorTickMark val="out"/>
        <c:minorTickMark val="none"/>
        <c:tickLblPos val="none"/>
        <c:crossAx val="2069671560"/>
        <c:crosses val="autoZero"/>
        <c:crossBetween val="between"/>
      </c:valAx>
    </c:plotArea>
    <c:legend>
      <c:legendPos val="t"/>
      <c:layout>
        <c:manualLayout>
          <c:xMode val="edge"/>
          <c:yMode val="edge"/>
          <c:x val="0.229002523960571"/>
          <c:y val="0.259105417529331"/>
          <c:w val="0.54199495207886"/>
          <c:h val="0.104534592822637"/>
        </c:manualLayou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CACA5-8C1F-1144-A168-2431C983FC21}" type="doc">
      <dgm:prSet loTypeId="urn:microsoft.com/office/officeart/2005/8/layout/process1" loCatId="" qsTypeId="urn:microsoft.com/office/officeart/2005/8/quickstyle/simple4" qsCatId="simple" csTypeId="urn:microsoft.com/office/officeart/2005/8/colors/accent1_2" csCatId="accent1" phldr="1"/>
      <dgm:spPr/>
    </dgm:pt>
    <dgm:pt modelId="{5B3C6F31-D115-C04C-98BE-491B59C380B3}">
      <dgm:prSet phldrT="[Text]" custT="1"/>
      <dgm:spPr>
        <a:solidFill>
          <a:schemeClr val="bg2"/>
        </a:solidFill>
      </dgm:spPr>
      <dgm:t>
        <a:bodyPr/>
        <a:lstStyle/>
        <a:p>
          <a:pPr algn="l"/>
          <a:r>
            <a:rPr lang="en-US" sz="3200" b="1" dirty="0">
              <a:solidFill>
                <a:schemeClr val="bg1"/>
              </a:solidFill>
              <a:latin typeface="Rockwell"/>
              <a:cs typeface="Rockwell"/>
            </a:rPr>
            <a:t>Truancy</a:t>
          </a:r>
        </a:p>
        <a:p>
          <a:pPr algn="l"/>
          <a:r>
            <a:rPr lang="en-US" sz="2400" dirty="0">
              <a:solidFill>
                <a:schemeClr val="bg1"/>
              </a:solidFill>
              <a:latin typeface="Gill Sans MT"/>
              <a:cs typeface="Gill Sans MT"/>
            </a:rPr>
            <a:t>- Counts unexcused absences</a:t>
          </a:r>
        </a:p>
        <a:p>
          <a:pPr algn="l"/>
          <a:r>
            <a:rPr lang="en-US" sz="2400" dirty="0">
              <a:solidFill>
                <a:schemeClr val="bg1"/>
              </a:solidFill>
              <a:latin typeface="Gill Sans MT"/>
              <a:cs typeface="Gill Sans MT"/>
            </a:rPr>
            <a:t>- Emphasizes compliance with school rules</a:t>
          </a:r>
        </a:p>
        <a:p>
          <a:pPr algn="l"/>
          <a:r>
            <a:rPr lang="en-US" sz="2400" dirty="0">
              <a:solidFill>
                <a:schemeClr val="bg1"/>
              </a:solidFill>
              <a:latin typeface="Gill Sans MT"/>
              <a:cs typeface="Gill Sans MT"/>
            </a:rPr>
            <a:t>- Focus on punitive, legal solutions</a:t>
          </a:r>
        </a:p>
      </dgm:t>
    </dgm:pt>
    <dgm:pt modelId="{08905426-A6B3-4E4C-97CE-22474EBE8ED8}" type="parTrans" cxnId="{12124B16-0B01-B64A-A40E-7E09FE313BD0}">
      <dgm:prSet/>
      <dgm:spPr/>
      <dgm:t>
        <a:bodyPr/>
        <a:lstStyle/>
        <a:p>
          <a:endParaRPr lang="en-US"/>
        </a:p>
      </dgm:t>
    </dgm:pt>
    <dgm:pt modelId="{37E4575D-886B-6E43-9CE7-91263CF25ECC}" type="sibTrans" cxnId="{12124B16-0B01-B64A-A40E-7E09FE313BD0}">
      <dgm:prSet/>
      <dgm:spPr/>
      <dgm:t>
        <a:bodyPr/>
        <a:lstStyle/>
        <a:p>
          <a:endParaRPr lang="en-US"/>
        </a:p>
      </dgm:t>
    </dgm:pt>
    <dgm:pt modelId="{2A4392AF-CB47-3541-8339-AE7C7BC42AD7}">
      <dgm:prSet phldrT="[Text]" custT="1"/>
      <dgm:spPr>
        <a:solidFill>
          <a:schemeClr val="bg2"/>
        </a:solidFill>
      </dgm:spPr>
      <dgm:t>
        <a:bodyPr/>
        <a:lstStyle/>
        <a:p>
          <a:pPr algn="l"/>
          <a:r>
            <a:rPr lang="en-US" sz="3100" b="1" dirty="0">
              <a:solidFill>
                <a:srgbClr val="FFFFFF"/>
              </a:solidFill>
              <a:latin typeface="Rockwell"/>
              <a:cs typeface="Rockwell"/>
            </a:rPr>
            <a:t>Chronic Absence</a:t>
          </a:r>
        </a:p>
        <a:p>
          <a:pPr algn="l"/>
          <a:r>
            <a:rPr lang="en-US" sz="2400" dirty="0">
              <a:solidFill>
                <a:srgbClr val="FFFFFF"/>
              </a:solidFill>
              <a:latin typeface="Gill Sans MT"/>
              <a:cs typeface="Gill Sans MT"/>
            </a:rPr>
            <a:t>- Counts all absences</a:t>
          </a:r>
        </a:p>
        <a:p>
          <a:pPr algn="l"/>
          <a:r>
            <a:rPr lang="en-US" sz="2400" dirty="0">
              <a:solidFill>
                <a:srgbClr val="FFFFFF"/>
              </a:solidFill>
              <a:latin typeface="Gill Sans MT"/>
              <a:cs typeface="Gill Sans MT"/>
            </a:rPr>
            <a:t>- Emphasizes academic impact of missed days</a:t>
          </a:r>
        </a:p>
        <a:p>
          <a:pPr algn="l"/>
          <a:r>
            <a:rPr lang="en-US" sz="2400" dirty="0">
              <a:solidFill>
                <a:srgbClr val="FFFFFF"/>
              </a:solidFill>
              <a:latin typeface="Gill Sans MT"/>
              <a:cs typeface="Gill Sans MT"/>
            </a:rPr>
            <a:t>- Uses preventive strategies, positive messaging</a:t>
          </a:r>
        </a:p>
      </dgm:t>
    </dgm:pt>
    <dgm:pt modelId="{332F4B09-0C9A-794C-936D-E1BE1D79D453}" type="sibTrans" cxnId="{D9607F12-5CA4-0B4B-A42C-0EB5D836CE3A}">
      <dgm:prSet/>
      <dgm:spPr/>
      <dgm:t>
        <a:bodyPr/>
        <a:lstStyle/>
        <a:p>
          <a:endParaRPr lang="en-US"/>
        </a:p>
      </dgm:t>
    </dgm:pt>
    <dgm:pt modelId="{183A0EF3-B082-FE4F-A35A-8F9F3BD9509D}" type="parTrans" cxnId="{D9607F12-5CA4-0B4B-A42C-0EB5D836CE3A}">
      <dgm:prSet/>
      <dgm:spPr/>
      <dgm:t>
        <a:bodyPr/>
        <a:lstStyle/>
        <a:p>
          <a:endParaRPr lang="en-US"/>
        </a:p>
      </dgm:t>
    </dgm:pt>
    <dgm:pt modelId="{EE706471-20DB-2B44-95EE-9D5C203E222D}" type="pres">
      <dgm:prSet presAssocID="{DC9CACA5-8C1F-1144-A168-2431C983FC21}" presName="Name0" presStyleCnt="0">
        <dgm:presLayoutVars>
          <dgm:dir/>
          <dgm:resizeHandles val="exact"/>
        </dgm:presLayoutVars>
      </dgm:prSet>
      <dgm:spPr/>
    </dgm:pt>
    <dgm:pt modelId="{17ABD68E-40C6-6548-A449-335A220D4B18}" type="pres">
      <dgm:prSet presAssocID="{5B3C6F31-D115-C04C-98BE-491B59C380B3}" presName="node" presStyleLbl="node1" presStyleIdx="0" presStyleCnt="2" custScaleX="111551" custScaleY="238555" custLinFactNeighborX="-16590" custLinFactNeighborY="2982">
        <dgm:presLayoutVars>
          <dgm:bulletEnabled val="1"/>
        </dgm:presLayoutVars>
      </dgm:prSet>
      <dgm:spPr/>
      <dgm:t>
        <a:bodyPr/>
        <a:lstStyle/>
        <a:p>
          <a:endParaRPr lang="en-US"/>
        </a:p>
      </dgm:t>
    </dgm:pt>
    <dgm:pt modelId="{2B8C1037-8560-AB40-BD5A-82D8CF92951C}" type="pres">
      <dgm:prSet presAssocID="{37E4575D-886B-6E43-9CE7-91263CF25ECC}" presName="sibTrans" presStyleLbl="sibTrans2D1" presStyleIdx="0" presStyleCnt="1"/>
      <dgm:spPr/>
      <dgm:t>
        <a:bodyPr/>
        <a:lstStyle/>
        <a:p>
          <a:endParaRPr lang="en-US"/>
        </a:p>
      </dgm:t>
    </dgm:pt>
    <dgm:pt modelId="{7340A98E-0806-6D4A-9027-3C2EC77368F4}" type="pres">
      <dgm:prSet presAssocID="{37E4575D-886B-6E43-9CE7-91263CF25ECC}" presName="connectorText" presStyleLbl="sibTrans2D1" presStyleIdx="0" presStyleCnt="1"/>
      <dgm:spPr/>
      <dgm:t>
        <a:bodyPr/>
        <a:lstStyle/>
        <a:p>
          <a:endParaRPr lang="en-US"/>
        </a:p>
      </dgm:t>
    </dgm:pt>
    <dgm:pt modelId="{3D236C53-35E7-3348-BA88-2BA51920BDAB}" type="pres">
      <dgm:prSet presAssocID="{2A4392AF-CB47-3541-8339-AE7C7BC42AD7}" presName="node" presStyleLbl="node1" presStyleIdx="1" presStyleCnt="2" custScaleX="120315" custScaleY="238555" custLinFactNeighborX="-6850" custLinFactNeighborY="573">
        <dgm:presLayoutVars>
          <dgm:bulletEnabled val="1"/>
        </dgm:presLayoutVars>
      </dgm:prSet>
      <dgm:spPr/>
      <dgm:t>
        <a:bodyPr/>
        <a:lstStyle/>
        <a:p>
          <a:endParaRPr lang="en-US"/>
        </a:p>
      </dgm:t>
    </dgm:pt>
  </dgm:ptLst>
  <dgm:cxnLst>
    <dgm:cxn modelId="{83E62B36-E2BB-224F-AC49-1C9F6D629B3D}" type="presOf" srcId="{DC9CACA5-8C1F-1144-A168-2431C983FC21}" destId="{EE706471-20DB-2B44-95EE-9D5C203E222D}" srcOrd="0" destOrd="0" presId="urn:microsoft.com/office/officeart/2005/8/layout/process1"/>
    <dgm:cxn modelId="{D9607F12-5CA4-0B4B-A42C-0EB5D836CE3A}" srcId="{DC9CACA5-8C1F-1144-A168-2431C983FC21}" destId="{2A4392AF-CB47-3541-8339-AE7C7BC42AD7}" srcOrd="1" destOrd="0" parTransId="{183A0EF3-B082-FE4F-A35A-8F9F3BD9509D}" sibTransId="{332F4B09-0C9A-794C-936D-E1BE1D79D453}"/>
    <dgm:cxn modelId="{D8DFE088-2F46-004A-9921-714911F7B77C}" type="presOf" srcId="{37E4575D-886B-6E43-9CE7-91263CF25ECC}" destId="{7340A98E-0806-6D4A-9027-3C2EC77368F4}" srcOrd="1" destOrd="0" presId="urn:microsoft.com/office/officeart/2005/8/layout/process1"/>
    <dgm:cxn modelId="{89F0065F-47A7-7A4F-B7D6-7BBF7357FEA2}" type="presOf" srcId="{2A4392AF-CB47-3541-8339-AE7C7BC42AD7}" destId="{3D236C53-35E7-3348-BA88-2BA51920BDAB}" srcOrd="0" destOrd="0" presId="urn:microsoft.com/office/officeart/2005/8/layout/process1"/>
    <dgm:cxn modelId="{4BB5C20C-18F7-FA4C-B6A0-C2B967828682}" type="presOf" srcId="{5B3C6F31-D115-C04C-98BE-491B59C380B3}" destId="{17ABD68E-40C6-6548-A449-335A220D4B18}" srcOrd="0" destOrd="0" presId="urn:microsoft.com/office/officeart/2005/8/layout/process1"/>
    <dgm:cxn modelId="{12124B16-0B01-B64A-A40E-7E09FE313BD0}" srcId="{DC9CACA5-8C1F-1144-A168-2431C983FC21}" destId="{5B3C6F31-D115-C04C-98BE-491B59C380B3}" srcOrd="0" destOrd="0" parTransId="{08905426-A6B3-4E4C-97CE-22474EBE8ED8}" sibTransId="{37E4575D-886B-6E43-9CE7-91263CF25ECC}"/>
    <dgm:cxn modelId="{736D3DCF-1EA9-3446-916C-E1BCA5FBBB61}" type="presOf" srcId="{37E4575D-886B-6E43-9CE7-91263CF25ECC}" destId="{2B8C1037-8560-AB40-BD5A-82D8CF92951C}" srcOrd="0" destOrd="0" presId="urn:microsoft.com/office/officeart/2005/8/layout/process1"/>
    <dgm:cxn modelId="{326C8612-72F1-DB46-8915-3FED0C74610A}" type="presParOf" srcId="{EE706471-20DB-2B44-95EE-9D5C203E222D}" destId="{17ABD68E-40C6-6548-A449-335A220D4B18}" srcOrd="0" destOrd="0" presId="urn:microsoft.com/office/officeart/2005/8/layout/process1"/>
    <dgm:cxn modelId="{070A92AB-C83C-704D-9487-E0C779F811B9}" type="presParOf" srcId="{EE706471-20DB-2B44-95EE-9D5C203E222D}" destId="{2B8C1037-8560-AB40-BD5A-82D8CF92951C}" srcOrd="1" destOrd="0" presId="urn:microsoft.com/office/officeart/2005/8/layout/process1"/>
    <dgm:cxn modelId="{DAEC953C-10C4-DE45-8E01-760E5B758142}" type="presParOf" srcId="{2B8C1037-8560-AB40-BD5A-82D8CF92951C}" destId="{7340A98E-0806-6D4A-9027-3C2EC77368F4}" srcOrd="0" destOrd="0" presId="urn:microsoft.com/office/officeart/2005/8/layout/process1"/>
    <dgm:cxn modelId="{BAD8D1D5-E199-034B-BB1B-7608091DAECB}" type="presParOf" srcId="{EE706471-20DB-2B44-95EE-9D5C203E222D}" destId="{3D236C53-35E7-3348-BA88-2BA51920BDA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D57D54-FA48-4362-B336-A4119AA1D13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1080B376-8446-4050-807F-F890B49944EE}">
      <dgm:prSet phldrT="[Text]" custT="1"/>
      <dgm:spPr>
        <a:xfrm>
          <a:off x="3775352" y="453038"/>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Attainment Over Time </a:t>
          </a:r>
        </a:p>
      </dgm:t>
    </dgm:pt>
    <dgm:pt modelId="{03EA0294-A3B0-4BD5-9123-735CB0018DA1}" type="parTrans" cxnId="{108B28F3-17CD-4D44-B456-C03E11EB4D54}">
      <dgm:prSet/>
      <dgm:spPr/>
      <dgm:t>
        <a:bodyPr/>
        <a:lstStyle/>
        <a:p>
          <a:endParaRPr lang="en-US"/>
        </a:p>
      </dgm:t>
    </dgm:pt>
    <dgm:pt modelId="{52025185-8A67-4C17-B11B-13FBFF9F3E84}" type="sibTrans" cxnId="{108B28F3-17CD-4D44-B456-C03E11EB4D54}">
      <dgm:prSet/>
      <dgm:spPr/>
      <dgm:t>
        <a:bodyPr/>
        <a:lstStyle/>
        <a:p>
          <a:endParaRPr lang="en-US"/>
        </a:p>
      </dgm:t>
    </dgm:pt>
    <dgm:pt modelId="{45A133F6-19EE-4A7D-AFA0-808E75D8D742}">
      <dgm:prSet phldrT="[Text]" custT="1"/>
      <dgm:spPr>
        <a:xfrm>
          <a:off x="3775352" y="1358009"/>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Achievement Every Yea</a:t>
          </a:r>
          <a:r>
            <a:rPr lang="en-US" sz="2000" b="1" dirty="0">
              <a:latin typeface="Calibri"/>
              <a:ea typeface="+mn-ea"/>
              <a:cs typeface="+mn-cs"/>
            </a:rPr>
            <a:t>r</a:t>
          </a:r>
        </a:p>
      </dgm:t>
    </dgm:pt>
    <dgm:pt modelId="{EE7F0232-B410-4D40-B82F-1000B2332726}" type="parTrans" cxnId="{D25AB1CE-9C89-42BD-919A-1825AD0D99CC}">
      <dgm:prSet/>
      <dgm:spPr/>
      <dgm:t>
        <a:bodyPr/>
        <a:lstStyle/>
        <a:p>
          <a:endParaRPr lang="en-US"/>
        </a:p>
      </dgm:t>
    </dgm:pt>
    <dgm:pt modelId="{AFB810D0-D4F6-4A18-B3FF-855C789D8546}" type="sibTrans" cxnId="{D25AB1CE-9C89-42BD-919A-1825AD0D99CC}">
      <dgm:prSet/>
      <dgm:spPr/>
      <dgm:t>
        <a:bodyPr/>
        <a:lstStyle/>
        <a:p>
          <a:endParaRPr lang="en-US"/>
        </a:p>
      </dgm:t>
    </dgm:pt>
    <dgm:pt modelId="{BB1C64F1-AD76-48EC-9BAB-DB6DC88905EA}">
      <dgm:prSet phldrT="[Text]" custT="1"/>
      <dgm:spPr>
        <a:xfrm>
          <a:off x="3775352" y="2262981"/>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Attendance Every Day</a:t>
          </a:r>
        </a:p>
      </dgm:t>
    </dgm:pt>
    <dgm:pt modelId="{FB9E7527-4E7C-433B-B79B-CE2A740BBE60}" type="parTrans" cxnId="{6856960E-A113-4315-B1DB-D1A402C5C8E3}">
      <dgm:prSet/>
      <dgm:spPr/>
      <dgm:t>
        <a:bodyPr/>
        <a:lstStyle/>
        <a:p>
          <a:endParaRPr lang="en-US"/>
        </a:p>
      </dgm:t>
    </dgm:pt>
    <dgm:pt modelId="{D844E69C-F13E-47B5-8D20-6AFE1BE63CC5}" type="sibTrans" cxnId="{6856960E-A113-4315-B1DB-D1A402C5C8E3}">
      <dgm:prSet/>
      <dgm:spPr/>
      <dgm:t>
        <a:bodyPr/>
        <a:lstStyle/>
        <a:p>
          <a:endParaRPr lang="en-US"/>
        </a:p>
      </dgm:t>
    </dgm:pt>
    <dgm:pt modelId="{F6CEC9FE-62D4-4529-9A96-AB48FC3DA78F}">
      <dgm:prSet custT="1"/>
      <dgm:spPr>
        <a:xfrm>
          <a:off x="3775352" y="3167953"/>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Advocacy For All</a:t>
          </a:r>
        </a:p>
      </dgm:t>
    </dgm:pt>
    <dgm:pt modelId="{20B47669-3D68-4DD4-A715-65561559A76E}" type="parTrans" cxnId="{31AD3BB9-866D-4852-8A00-CE7CC056F56E}">
      <dgm:prSet/>
      <dgm:spPr/>
      <dgm:t>
        <a:bodyPr/>
        <a:lstStyle/>
        <a:p>
          <a:endParaRPr lang="en-US"/>
        </a:p>
      </dgm:t>
    </dgm:pt>
    <dgm:pt modelId="{BBCEF157-B69D-432F-A5C4-01818EAF9A53}" type="sibTrans" cxnId="{31AD3BB9-866D-4852-8A00-CE7CC056F56E}">
      <dgm:prSet/>
      <dgm:spPr/>
      <dgm:t>
        <a:bodyPr/>
        <a:lstStyle/>
        <a:p>
          <a:endParaRPr lang="en-US"/>
        </a:p>
      </dgm:t>
    </dgm:pt>
    <dgm:pt modelId="{A0CE0532-87CE-4226-BE16-77566DD642BB}" type="pres">
      <dgm:prSet presAssocID="{AED57D54-FA48-4362-B336-A4119AA1D13B}" presName="compositeShape" presStyleCnt="0">
        <dgm:presLayoutVars>
          <dgm:dir/>
          <dgm:resizeHandles/>
        </dgm:presLayoutVars>
      </dgm:prSet>
      <dgm:spPr/>
      <dgm:t>
        <a:bodyPr/>
        <a:lstStyle/>
        <a:p>
          <a:endParaRPr lang="en-US"/>
        </a:p>
      </dgm:t>
    </dgm:pt>
    <dgm:pt modelId="{AAC2A8EA-1599-4EC3-BE00-AD2CAD4D474C}" type="pres">
      <dgm:prSet presAssocID="{AED57D54-FA48-4362-B336-A4119AA1D13B}" presName="pyramid" presStyleLbl="node1" presStyleIdx="0" presStyleCnt="1" custScaleX="146349"/>
      <dgm:spPr>
        <a:xfrm>
          <a:off x="1512371" y="0"/>
          <a:ext cx="4525963" cy="4525963"/>
        </a:xfrm>
        <a:prstGeom prst="triangle">
          <a:avLst/>
        </a:prstGeom>
        <a:solidFill>
          <a:schemeClr val="accent3"/>
        </a:solidFill>
      </dgm:spPr>
    </dgm:pt>
    <dgm:pt modelId="{70C1FAE6-6D2F-4416-81D6-B917B3663029}" type="pres">
      <dgm:prSet presAssocID="{AED57D54-FA48-4362-B336-A4119AA1D13B}" presName="theList" presStyleCnt="0"/>
      <dgm:spPr/>
    </dgm:pt>
    <dgm:pt modelId="{F535C4B0-8CFE-4723-AF12-20526CA3B495}" type="pres">
      <dgm:prSet presAssocID="{1080B376-8446-4050-807F-F890B49944EE}" presName="aNode" presStyleLbl="fgAcc1" presStyleIdx="0" presStyleCnt="4" custScaleX="173016" custLinFactNeighborX="44912" custLinFactNeighborY="67717">
        <dgm:presLayoutVars>
          <dgm:bulletEnabled val="1"/>
        </dgm:presLayoutVars>
      </dgm:prSet>
      <dgm:spPr>
        <a:prstGeom prst="roundRect">
          <a:avLst/>
        </a:prstGeom>
      </dgm:spPr>
      <dgm:t>
        <a:bodyPr/>
        <a:lstStyle/>
        <a:p>
          <a:endParaRPr lang="en-US"/>
        </a:p>
      </dgm:t>
    </dgm:pt>
    <dgm:pt modelId="{22F6614E-294B-4BA0-A7CC-0B276DE5D256}" type="pres">
      <dgm:prSet presAssocID="{1080B376-8446-4050-807F-F890B49944EE}" presName="aSpace" presStyleCnt="0"/>
      <dgm:spPr/>
    </dgm:pt>
    <dgm:pt modelId="{0BF85435-1914-4BBA-96BF-4E2E0C2BD49B}" type="pres">
      <dgm:prSet presAssocID="{45A133F6-19EE-4A7D-AFA0-808E75D8D742}" presName="aNode" presStyleLbl="fgAcc1" presStyleIdx="1" presStyleCnt="4" custScaleX="175000" custLinFactNeighborX="45523" custLinFactNeighborY="76656">
        <dgm:presLayoutVars>
          <dgm:bulletEnabled val="1"/>
        </dgm:presLayoutVars>
      </dgm:prSet>
      <dgm:spPr>
        <a:prstGeom prst="roundRect">
          <a:avLst/>
        </a:prstGeom>
      </dgm:spPr>
      <dgm:t>
        <a:bodyPr/>
        <a:lstStyle/>
        <a:p>
          <a:endParaRPr lang="en-US"/>
        </a:p>
      </dgm:t>
    </dgm:pt>
    <dgm:pt modelId="{13203C07-0F25-4E4E-910F-5A6C3AC30A08}" type="pres">
      <dgm:prSet presAssocID="{45A133F6-19EE-4A7D-AFA0-808E75D8D742}" presName="aSpace" presStyleCnt="0"/>
      <dgm:spPr/>
    </dgm:pt>
    <dgm:pt modelId="{C31A3930-EE24-43AA-81EF-930664452763}" type="pres">
      <dgm:prSet presAssocID="{BB1C64F1-AD76-48EC-9BAB-DB6DC88905EA}" presName="aNode" presStyleLbl="fgAcc1" presStyleIdx="2" presStyleCnt="4" custScaleX="177165" custLinFactY="434" custLinFactNeighborX="46439" custLinFactNeighborY="100000">
        <dgm:presLayoutVars>
          <dgm:bulletEnabled val="1"/>
        </dgm:presLayoutVars>
      </dgm:prSet>
      <dgm:spPr>
        <a:prstGeom prst="roundRect">
          <a:avLst/>
        </a:prstGeom>
      </dgm:spPr>
      <dgm:t>
        <a:bodyPr/>
        <a:lstStyle/>
        <a:p>
          <a:endParaRPr lang="en-US"/>
        </a:p>
      </dgm:t>
    </dgm:pt>
    <dgm:pt modelId="{259E6C2A-EB2E-4AD8-AC78-B4EAA16D8B13}" type="pres">
      <dgm:prSet presAssocID="{BB1C64F1-AD76-48EC-9BAB-DB6DC88905EA}" presName="aSpace" presStyleCnt="0"/>
      <dgm:spPr/>
    </dgm:pt>
    <dgm:pt modelId="{91854EBB-0939-4602-A2C5-3D70593CEDE7}" type="pres">
      <dgm:prSet presAssocID="{F6CEC9FE-62D4-4529-9A96-AB48FC3DA78F}" presName="aNode" presStyleLbl="fgAcc1" presStyleIdx="3" presStyleCnt="4" custScaleX="176870" custLinFactY="1552" custLinFactNeighborX="46211" custLinFactNeighborY="100000">
        <dgm:presLayoutVars>
          <dgm:bulletEnabled val="1"/>
        </dgm:presLayoutVars>
      </dgm:prSet>
      <dgm:spPr>
        <a:prstGeom prst="roundRect">
          <a:avLst/>
        </a:prstGeom>
      </dgm:spPr>
      <dgm:t>
        <a:bodyPr/>
        <a:lstStyle/>
        <a:p>
          <a:endParaRPr lang="en-US"/>
        </a:p>
      </dgm:t>
    </dgm:pt>
    <dgm:pt modelId="{9A493F41-DC15-4C37-9C94-DCB31537C5F0}" type="pres">
      <dgm:prSet presAssocID="{F6CEC9FE-62D4-4529-9A96-AB48FC3DA78F}" presName="aSpace" presStyleCnt="0"/>
      <dgm:spPr/>
    </dgm:pt>
  </dgm:ptLst>
  <dgm:cxnLst>
    <dgm:cxn modelId="{6856960E-A113-4315-B1DB-D1A402C5C8E3}" srcId="{AED57D54-FA48-4362-B336-A4119AA1D13B}" destId="{BB1C64F1-AD76-48EC-9BAB-DB6DC88905EA}" srcOrd="2" destOrd="0" parTransId="{FB9E7527-4E7C-433B-B79B-CE2A740BBE60}" sibTransId="{D844E69C-F13E-47B5-8D20-6AFE1BE63CC5}"/>
    <dgm:cxn modelId="{212119EA-116C-4288-BEB6-5B124BC7D3E9}" type="presOf" srcId="{AED57D54-FA48-4362-B336-A4119AA1D13B}" destId="{A0CE0532-87CE-4226-BE16-77566DD642BB}" srcOrd="0" destOrd="0" presId="urn:microsoft.com/office/officeart/2005/8/layout/pyramid2"/>
    <dgm:cxn modelId="{AE12B876-97B1-49DA-BE94-A059E920BE69}" type="presOf" srcId="{45A133F6-19EE-4A7D-AFA0-808E75D8D742}" destId="{0BF85435-1914-4BBA-96BF-4E2E0C2BD49B}" srcOrd="0" destOrd="0" presId="urn:microsoft.com/office/officeart/2005/8/layout/pyramid2"/>
    <dgm:cxn modelId="{04B232D8-2A6E-45EB-95D0-98568A56F9E5}" type="presOf" srcId="{F6CEC9FE-62D4-4529-9A96-AB48FC3DA78F}" destId="{91854EBB-0939-4602-A2C5-3D70593CEDE7}" srcOrd="0" destOrd="0" presId="urn:microsoft.com/office/officeart/2005/8/layout/pyramid2"/>
    <dgm:cxn modelId="{F116637D-968D-49C3-A417-F26DB584A764}" type="presOf" srcId="{BB1C64F1-AD76-48EC-9BAB-DB6DC88905EA}" destId="{C31A3930-EE24-43AA-81EF-930664452763}" srcOrd="0" destOrd="0" presId="urn:microsoft.com/office/officeart/2005/8/layout/pyramid2"/>
    <dgm:cxn modelId="{31AD3BB9-866D-4852-8A00-CE7CC056F56E}" srcId="{AED57D54-FA48-4362-B336-A4119AA1D13B}" destId="{F6CEC9FE-62D4-4529-9A96-AB48FC3DA78F}" srcOrd="3" destOrd="0" parTransId="{20B47669-3D68-4DD4-A715-65561559A76E}" sibTransId="{BBCEF157-B69D-432F-A5C4-01818EAF9A53}"/>
    <dgm:cxn modelId="{108B28F3-17CD-4D44-B456-C03E11EB4D54}" srcId="{AED57D54-FA48-4362-B336-A4119AA1D13B}" destId="{1080B376-8446-4050-807F-F890B49944EE}" srcOrd="0" destOrd="0" parTransId="{03EA0294-A3B0-4BD5-9123-735CB0018DA1}" sibTransId="{52025185-8A67-4C17-B11B-13FBFF9F3E84}"/>
    <dgm:cxn modelId="{D25AB1CE-9C89-42BD-919A-1825AD0D99CC}" srcId="{AED57D54-FA48-4362-B336-A4119AA1D13B}" destId="{45A133F6-19EE-4A7D-AFA0-808E75D8D742}" srcOrd="1" destOrd="0" parTransId="{EE7F0232-B410-4D40-B82F-1000B2332726}" sibTransId="{AFB810D0-D4F6-4A18-B3FF-855C789D8546}"/>
    <dgm:cxn modelId="{AC26A42A-A649-47E1-B736-CF5C324E2F82}" type="presOf" srcId="{1080B376-8446-4050-807F-F890B49944EE}" destId="{F535C4B0-8CFE-4723-AF12-20526CA3B495}" srcOrd="0" destOrd="0" presId="urn:microsoft.com/office/officeart/2005/8/layout/pyramid2"/>
    <dgm:cxn modelId="{D3759B8A-8D4B-4798-9C1A-A6D7E31FE6FB}" type="presParOf" srcId="{A0CE0532-87CE-4226-BE16-77566DD642BB}" destId="{AAC2A8EA-1599-4EC3-BE00-AD2CAD4D474C}" srcOrd="0" destOrd="0" presId="urn:microsoft.com/office/officeart/2005/8/layout/pyramid2"/>
    <dgm:cxn modelId="{2F9B2ED5-77AB-420E-8AEC-2D7937CEC0F7}" type="presParOf" srcId="{A0CE0532-87CE-4226-BE16-77566DD642BB}" destId="{70C1FAE6-6D2F-4416-81D6-B917B3663029}" srcOrd="1" destOrd="0" presId="urn:microsoft.com/office/officeart/2005/8/layout/pyramid2"/>
    <dgm:cxn modelId="{17787F66-CDED-40E2-A0ED-931E03E71362}" type="presParOf" srcId="{70C1FAE6-6D2F-4416-81D6-B917B3663029}" destId="{F535C4B0-8CFE-4723-AF12-20526CA3B495}" srcOrd="0" destOrd="0" presId="urn:microsoft.com/office/officeart/2005/8/layout/pyramid2"/>
    <dgm:cxn modelId="{FAF7B2F3-FC3B-43F8-9020-8963AD499138}" type="presParOf" srcId="{70C1FAE6-6D2F-4416-81D6-B917B3663029}" destId="{22F6614E-294B-4BA0-A7CC-0B276DE5D256}" srcOrd="1" destOrd="0" presId="urn:microsoft.com/office/officeart/2005/8/layout/pyramid2"/>
    <dgm:cxn modelId="{F466E15E-B5B6-4B79-BF85-6B013EFC3AF4}" type="presParOf" srcId="{70C1FAE6-6D2F-4416-81D6-B917B3663029}" destId="{0BF85435-1914-4BBA-96BF-4E2E0C2BD49B}" srcOrd="2" destOrd="0" presId="urn:microsoft.com/office/officeart/2005/8/layout/pyramid2"/>
    <dgm:cxn modelId="{6F8B6976-E757-45DA-B1E4-9F399E125E59}" type="presParOf" srcId="{70C1FAE6-6D2F-4416-81D6-B917B3663029}" destId="{13203C07-0F25-4E4E-910F-5A6C3AC30A08}" srcOrd="3" destOrd="0" presId="urn:microsoft.com/office/officeart/2005/8/layout/pyramid2"/>
    <dgm:cxn modelId="{24AB864F-7476-40B7-BDB2-3244A8AF82AB}" type="presParOf" srcId="{70C1FAE6-6D2F-4416-81D6-B917B3663029}" destId="{C31A3930-EE24-43AA-81EF-930664452763}" srcOrd="4" destOrd="0" presId="urn:microsoft.com/office/officeart/2005/8/layout/pyramid2"/>
    <dgm:cxn modelId="{24337806-C599-4DAD-B50C-3C9762E70635}" type="presParOf" srcId="{70C1FAE6-6D2F-4416-81D6-B917B3663029}" destId="{259E6C2A-EB2E-4AD8-AC78-B4EAA16D8B13}" srcOrd="5" destOrd="0" presId="urn:microsoft.com/office/officeart/2005/8/layout/pyramid2"/>
    <dgm:cxn modelId="{1579D313-4B6E-4004-B5C5-D6EAF5D29E2F}" type="presParOf" srcId="{70C1FAE6-6D2F-4416-81D6-B917B3663029}" destId="{91854EBB-0939-4602-A2C5-3D70593CEDE7}" srcOrd="6" destOrd="0" presId="urn:microsoft.com/office/officeart/2005/8/layout/pyramid2"/>
    <dgm:cxn modelId="{39B9147D-1BEE-4B07-B6A2-F2C1E5AC14A3}" type="presParOf" srcId="{70C1FAE6-6D2F-4416-81D6-B917B3663029}" destId="{9A493F41-DC15-4C37-9C94-DCB31537C5F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pyramid"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1800" b="1" dirty="0">
              <a:ln>
                <a:noFill/>
              </a:ln>
              <a:latin typeface="Rockwell"/>
              <a:cs typeface="Rockwell"/>
            </a:rPr>
            <a:t>Myths</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b="0" dirty="0">
              <a:solidFill>
                <a:schemeClr val="accent1"/>
              </a:solidFill>
              <a:latin typeface="Gill Sans MT"/>
              <a:cs typeface="Gill Sans MT"/>
            </a:rPr>
            <a:t>Absences are only  a problem if they are unexcused</a:t>
          </a: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942E7B9F-0ED8-5E47-810B-1787EDA77051}">
      <dgm:prSet phldrT="[Text]"/>
      <dgm:spPr>
        <a:solidFill>
          <a:schemeClr val="bg1">
            <a:lumMod val="85000"/>
            <a:alpha val="90000"/>
          </a:schemeClr>
        </a:solidFill>
        <a:ln>
          <a:noFill/>
        </a:ln>
      </dgm:spPr>
      <dgm:t>
        <a:bodyPr/>
        <a:lstStyle/>
        <a:p>
          <a:r>
            <a:rPr lang="en-US" b="0" dirty="0">
              <a:solidFill>
                <a:schemeClr val="accent1"/>
              </a:solidFill>
              <a:latin typeface="Gill Sans MT"/>
              <a:cs typeface="Gill Sans MT"/>
            </a:rPr>
            <a:t>Sporadic versus consecutive absences aren’t a problem  </a:t>
          </a:r>
        </a:p>
      </dgm:t>
    </dgm:pt>
    <dgm:pt modelId="{D17C09AE-3FE4-934B-AB2C-CADDCEB3AC53}" type="parTrans" cxnId="{6C5F4D83-E40C-3541-B235-6EA8982B6817}">
      <dgm:prSet/>
      <dgm:spPr/>
      <dgm:t>
        <a:bodyPr/>
        <a:lstStyle/>
        <a:p>
          <a:endParaRPr lang="en-US"/>
        </a:p>
      </dgm:t>
    </dgm:pt>
    <dgm:pt modelId="{C6E57CAA-35B9-4D45-B430-61B0CEFA6531}" type="sibTrans" cxnId="{6C5F4D83-E40C-3541-B235-6EA8982B6817}">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   Barriers</a:t>
          </a:r>
          <a:r>
            <a:rPr lang="en-US" dirty="0">
              <a:ln>
                <a:noFill/>
              </a:ln>
            </a:rPr>
            <a:t>	</a:t>
          </a: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Lack of access to health or dental care</a:t>
          </a: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C1540DF7-28C3-B743-841E-A370C11F1043}">
      <dgm:prSet phldrT="[Text]"/>
      <dgm:spPr>
        <a:solidFill>
          <a:schemeClr val="accent6"/>
        </a:solidFill>
        <a:ln>
          <a:noFill/>
        </a:ln>
      </dgm:spPr>
      <dgm:t>
        <a:bodyPr/>
        <a:lstStyle/>
        <a:p>
          <a:r>
            <a:rPr lang="en-US" b="1" dirty="0">
              <a:ln>
                <a:noFill/>
              </a:ln>
              <a:latin typeface="Rockwell"/>
              <a:cs typeface="Rockwell"/>
            </a:rPr>
            <a:t>Aversion</a:t>
          </a:r>
        </a:p>
      </dgm:t>
    </dgm:pt>
    <dgm:pt modelId="{0CD58810-B9CE-6A41-BFE4-EDD3EB38D7D5}" type="parTrans" cxnId="{7FB194DB-6A7D-0740-98C1-52BA95FD3323}">
      <dgm:prSet/>
      <dgm:spPr/>
      <dgm:t>
        <a:bodyPr/>
        <a:lstStyle/>
        <a:p>
          <a:endParaRPr lang="en-US"/>
        </a:p>
      </dgm:t>
    </dgm:pt>
    <dgm:pt modelId="{896CA18B-7B3F-B148-B38F-BF7AF09E9DFB}" type="sibTrans" cxnId="{7FB194DB-6A7D-0740-98C1-52BA95FD3323}">
      <dgm:prSet/>
      <dgm:spPr/>
      <dgm:t>
        <a:bodyPr/>
        <a:lstStyle/>
        <a:p>
          <a:endParaRPr lang="en-US"/>
        </a:p>
      </dgm:t>
    </dgm:pt>
    <dgm:pt modelId="{DBB6B8AA-5E05-444E-81D6-48831243E445}">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Child struggling academically or socially</a:t>
          </a:r>
        </a:p>
      </dgm:t>
    </dgm:pt>
    <dgm:pt modelId="{2E9BBA64-381E-994C-B8A3-1FA3BDA9BDAC}" type="parTrans" cxnId="{5EDF77EC-7544-5A41-A4D5-7157295F9E7D}">
      <dgm:prSet/>
      <dgm:spPr/>
      <dgm:t>
        <a:bodyPr/>
        <a:lstStyle/>
        <a:p>
          <a:endParaRPr lang="en-US"/>
        </a:p>
      </dgm:t>
    </dgm:pt>
    <dgm:pt modelId="{4C96AB39-CEEF-9B40-B872-D6102944472C}" type="sibTrans" cxnId="{5EDF77EC-7544-5A41-A4D5-7157295F9E7D}">
      <dgm:prSet/>
      <dgm:spPr/>
      <dgm:t>
        <a:bodyPr/>
        <a:lstStyle/>
        <a:p>
          <a:endParaRPr lang="en-US"/>
        </a:p>
      </dgm:t>
    </dgm:pt>
    <dgm:pt modelId="{E531AE67-F152-8C46-8243-DE1E6C0E9197}">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Bullying</a:t>
          </a:r>
        </a:p>
      </dgm:t>
    </dgm:pt>
    <dgm:pt modelId="{C39D8E14-54C2-AD4D-954A-520BAE6036DF}" type="parTrans" cxnId="{AE579E75-5E9E-934C-97A0-CFE536923BEC}">
      <dgm:prSet/>
      <dgm:spPr/>
      <dgm:t>
        <a:bodyPr/>
        <a:lstStyle/>
        <a:p>
          <a:endParaRPr lang="en-US"/>
        </a:p>
      </dgm:t>
    </dgm:pt>
    <dgm:pt modelId="{54CBDE95-2F42-1246-ADCA-5A2CB846B9AD}" type="sibTrans" cxnId="{AE579E75-5E9E-934C-97A0-CFE536923BEC}">
      <dgm:prSet/>
      <dgm:spPr/>
      <dgm:t>
        <a:bodyPr/>
        <a:lstStyle/>
        <a:p>
          <a:endParaRPr lang="en-US"/>
        </a:p>
      </dgm:t>
    </dgm:pt>
    <dgm:pt modelId="{FE2D73F3-5276-1649-9B13-39D9296350EB}">
      <dgm:prSet phldrT="[Text]"/>
      <dgm:spPr>
        <a:solidFill>
          <a:schemeClr val="bg1">
            <a:lumMod val="85000"/>
            <a:alpha val="90000"/>
          </a:schemeClr>
        </a:solidFill>
        <a:ln>
          <a:noFill/>
        </a:ln>
      </dgm:spPr>
      <dgm:t>
        <a:bodyPr/>
        <a:lstStyle/>
        <a:p>
          <a:r>
            <a:rPr lang="en-US" b="0" dirty="0">
              <a:solidFill>
                <a:schemeClr val="accent1"/>
              </a:solidFill>
              <a:latin typeface="Gill Sans MT"/>
              <a:cs typeface="Gill Sans MT"/>
            </a:rPr>
            <a:t>Attendance only matters in the older grades </a:t>
          </a:r>
        </a:p>
      </dgm:t>
    </dgm:pt>
    <dgm:pt modelId="{21CA84A1-BC78-E24C-B355-FCDFDE326E3E}" type="parTrans" cxnId="{9A08B412-6742-6A4D-80B9-CC4A1AC4405F}">
      <dgm:prSet/>
      <dgm:spPr/>
      <dgm:t>
        <a:bodyPr/>
        <a:lstStyle/>
        <a:p>
          <a:endParaRPr lang="en-US"/>
        </a:p>
      </dgm:t>
    </dgm:pt>
    <dgm:pt modelId="{BE6F0457-86D2-7C47-B852-71927AA17D8D}" type="sibTrans" cxnId="{9A08B412-6742-6A4D-80B9-CC4A1AC4405F}">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dirty="0">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256685AE-4209-0240-AA45-5A6314890AD2}">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Poor Transportation</a:t>
          </a:r>
        </a:p>
      </dgm:t>
    </dgm:pt>
    <dgm:pt modelId="{A7F73861-1FB5-6149-95BB-8CF1DC72205C}" type="parTrans" cxnId="{9F044206-D550-FB43-A2FD-E7ED8AECFDE5}">
      <dgm:prSet/>
      <dgm:spPr/>
      <dgm:t>
        <a:bodyPr/>
        <a:lstStyle/>
        <a:p>
          <a:endParaRPr lang="en-US"/>
        </a:p>
      </dgm:t>
    </dgm:pt>
    <dgm:pt modelId="{AFD4CA44-B725-5143-869A-009CD3E85E8C}" type="sibTrans" cxnId="{9F044206-D550-FB43-A2FD-E7ED8AECFDE5}">
      <dgm:prSet/>
      <dgm:spPr/>
      <dgm:t>
        <a:bodyPr/>
        <a:lstStyle/>
        <a:p>
          <a:endParaRPr lang="en-US"/>
        </a:p>
      </dgm:t>
    </dgm:pt>
    <dgm:pt modelId="{B8C74226-D16D-4E42-BAF3-78E9EE4848C8}">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Trauma</a:t>
          </a:r>
        </a:p>
      </dgm:t>
    </dgm:pt>
    <dgm:pt modelId="{FEF2A4DF-FDF3-D64C-8E01-68C93B46013F}" type="parTrans" cxnId="{6B999A92-81D1-9F48-AC1C-A94D7952E5DC}">
      <dgm:prSet/>
      <dgm:spPr/>
      <dgm:t>
        <a:bodyPr/>
        <a:lstStyle/>
        <a:p>
          <a:endParaRPr lang="en-US"/>
        </a:p>
      </dgm:t>
    </dgm:pt>
    <dgm:pt modelId="{ECE8D4CF-1246-CD4A-8B5C-C4C98E875118}" type="sibTrans" cxnId="{6B999A92-81D1-9F48-AC1C-A94D7952E5DC}">
      <dgm:prSet/>
      <dgm:spPr/>
      <dgm:t>
        <a:bodyPr/>
        <a:lstStyle/>
        <a:p>
          <a:endParaRPr lang="en-US"/>
        </a:p>
      </dgm:t>
    </dgm:pt>
    <dgm:pt modelId="{E0651A03-CAE3-C948-B388-8C61F9046C93}">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No safe path to school</a:t>
          </a:r>
        </a:p>
      </dgm:t>
    </dgm:pt>
    <dgm:pt modelId="{6D7B721B-FDF4-D840-AA53-44FAF20BFFCA}" type="parTrans" cxnId="{DA72B9A1-115C-5E46-BB38-AB9E9B9A5AE8}">
      <dgm:prSet/>
      <dgm:spPr/>
      <dgm:t>
        <a:bodyPr/>
        <a:lstStyle/>
        <a:p>
          <a:endParaRPr lang="en-US"/>
        </a:p>
      </dgm:t>
    </dgm:pt>
    <dgm:pt modelId="{39084D87-F5B1-C348-83D5-6CD62A06727C}" type="sibTrans" cxnId="{DA72B9A1-115C-5E46-BB38-AB9E9B9A5AE8}">
      <dgm:prSet/>
      <dgm:spPr/>
      <dgm:t>
        <a:bodyPr/>
        <a:lstStyle/>
        <a:p>
          <a:endParaRPr lang="en-US"/>
        </a:p>
      </dgm:t>
    </dgm:pt>
    <dgm:pt modelId="{15A9720E-3B6B-6748-843B-3DC4704B6F46}">
      <dgm:prSet phldrT="[Text]"/>
      <dgm:spPr>
        <a:solidFill>
          <a:schemeClr val="bg1">
            <a:lumMod val="85000"/>
            <a:alpha val="90000"/>
          </a:schemeClr>
        </a:solidFill>
        <a:ln>
          <a:noFill/>
        </a:ln>
      </dgm:spPr>
      <dgm:t>
        <a:bodyPr/>
        <a:lstStyle/>
        <a:p>
          <a:r>
            <a:rPr lang="en-US" b="0" baseline="0" dirty="0">
              <a:solidFill>
                <a:srgbClr val="144056"/>
              </a:solidFill>
              <a:latin typeface="Gill Sans MT"/>
              <a:cs typeface="Gill Sans MT"/>
            </a:rPr>
            <a:t>Ineffective school discipline</a:t>
          </a:r>
          <a:endParaRPr lang="en-US" b="0" dirty="0">
            <a:solidFill>
              <a:srgbClr val="144056"/>
            </a:solidFill>
            <a:latin typeface="Gill Sans MT"/>
            <a:cs typeface="Gill Sans MT"/>
          </a:endParaRPr>
        </a:p>
      </dgm:t>
    </dgm:pt>
    <dgm:pt modelId="{A0F76BE4-AF1F-1249-AAA9-0CF6D9E97092}" type="parTrans" cxnId="{CF9B767D-23E7-3648-B0BD-5A5090C8A187}">
      <dgm:prSet/>
      <dgm:spPr/>
      <dgm:t>
        <a:bodyPr/>
        <a:lstStyle/>
        <a:p>
          <a:endParaRPr lang="en-US"/>
        </a:p>
      </dgm:t>
    </dgm:pt>
    <dgm:pt modelId="{E7D07D6A-0DB1-4541-A651-0E3525C976A5}" type="sibTrans" cxnId="{CF9B767D-23E7-3648-B0BD-5A5090C8A187}">
      <dgm:prSet/>
      <dgm:spPr/>
      <dgm:t>
        <a:bodyPr/>
        <a:lstStyle/>
        <a:p>
          <a:endParaRPr lang="en-US"/>
        </a:p>
      </dgm:t>
    </dgm:pt>
    <dgm:pt modelId="{887E597E-1BC9-8C42-A0CB-7888E7D449F8}">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Parents had negative school experience</a:t>
          </a:r>
          <a:r>
            <a:rPr lang="en-US" b="0" baseline="0" dirty="0">
              <a:solidFill>
                <a:srgbClr val="144056"/>
              </a:solidFill>
              <a:latin typeface="Gill Sans MT"/>
              <a:cs typeface="Gill Sans MT"/>
            </a:rPr>
            <a:t> </a:t>
          </a:r>
          <a:endParaRPr lang="en-US" b="0" dirty="0">
            <a:solidFill>
              <a:srgbClr val="144056"/>
            </a:solidFill>
            <a:latin typeface="Gill Sans MT"/>
            <a:cs typeface="Gill Sans MT"/>
          </a:endParaRPr>
        </a:p>
      </dgm:t>
    </dgm:pt>
    <dgm:pt modelId="{084A7999-7443-E44C-9389-051C7376EAB0}" type="parTrans" cxnId="{267FD1FB-4F8A-7E42-91DC-A02DA5B97FD9}">
      <dgm:prSet/>
      <dgm:spPr/>
      <dgm:t>
        <a:bodyPr/>
        <a:lstStyle/>
        <a:p>
          <a:endParaRPr lang="en-US"/>
        </a:p>
      </dgm:t>
    </dgm:pt>
    <dgm:pt modelId="{20A53C99-4893-464E-996C-6C2FD7F43C5F}" type="sibTrans" cxnId="{267FD1FB-4F8A-7E42-91DC-A02DA5B97FD9}">
      <dgm:prSet/>
      <dgm:spPr/>
      <dgm:t>
        <a:bodyPr/>
        <a:lstStyle/>
        <a:p>
          <a:endParaRPr lang="en-US"/>
        </a:p>
      </dgm:t>
    </dgm:pt>
    <dgm:pt modelId="{5CBF33E8-7A7A-4140-B287-98F41049A47E}">
      <dgm:prSet/>
      <dgm:spPr/>
      <dgm:t>
        <a:bodyPr/>
        <a:lstStyle/>
        <a:p>
          <a:r>
            <a:rPr lang="en-US" b="1" dirty="0">
              <a:latin typeface="Rockwell"/>
              <a:cs typeface="Rockwell"/>
            </a:rPr>
            <a:t>Disengagement</a:t>
          </a:r>
        </a:p>
      </dgm:t>
    </dgm:pt>
    <dgm:pt modelId="{F7519464-3155-2F47-B052-8CA85966AFF0}" type="parTrans" cxnId="{2717F602-EFE9-B441-BCFF-A8E3CB6328F2}">
      <dgm:prSet/>
      <dgm:spPr/>
      <dgm:t>
        <a:bodyPr/>
        <a:lstStyle/>
        <a:p>
          <a:endParaRPr lang="en-US"/>
        </a:p>
      </dgm:t>
    </dgm:pt>
    <dgm:pt modelId="{8F376B28-C5A2-7C40-B17F-0519FBDCAF15}" type="sibTrans" cxnId="{2717F602-EFE9-B441-BCFF-A8E3CB6328F2}">
      <dgm:prSet/>
      <dgm:spPr/>
      <dgm:t>
        <a:bodyPr/>
        <a:lstStyle/>
        <a:p>
          <a:endParaRPr lang="en-US"/>
        </a:p>
      </dgm:t>
    </dgm:pt>
    <dgm:pt modelId="{89F3FDE3-E906-E844-88CD-DEBA26D11AEB}">
      <dgm:prSet/>
      <dgm:spPr/>
      <dgm:t>
        <a:bodyPr/>
        <a:lstStyle/>
        <a:p>
          <a:r>
            <a:rPr lang="en-US" b="0" dirty="0">
              <a:solidFill>
                <a:schemeClr val="accent1"/>
              </a:solidFill>
              <a:latin typeface="Gill Sans MT"/>
              <a:cs typeface="Gill Sans MT"/>
            </a:rPr>
            <a:t>Lack of engaging and relevant instruction</a:t>
          </a:r>
        </a:p>
      </dgm:t>
    </dgm:pt>
    <dgm:pt modelId="{7A918885-50FD-C340-9516-D4D0323F6B55}" type="parTrans" cxnId="{8FB53A17-CB93-BD44-A548-1E7A2376D1DA}">
      <dgm:prSet/>
      <dgm:spPr/>
      <dgm:t>
        <a:bodyPr/>
        <a:lstStyle/>
        <a:p>
          <a:endParaRPr lang="en-US"/>
        </a:p>
      </dgm:t>
    </dgm:pt>
    <dgm:pt modelId="{DC8DE339-03B0-064A-8DB8-CDFE1DF61736}" type="sibTrans" cxnId="{8FB53A17-CB93-BD44-A548-1E7A2376D1DA}">
      <dgm:prSet/>
      <dgm:spPr/>
      <dgm:t>
        <a:bodyPr/>
        <a:lstStyle/>
        <a:p>
          <a:endParaRPr lang="en-US"/>
        </a:p>
      </dgm:t>
    </dgm:pt>
    <dgm:pt modelId="{BE2F6C4F-2CF8-324B-A940-4596188851C8}">
      <dgm:prSet/>
      <dgm:spPr/>
      <dgm:t>
        <a:bodyPr/>
        <a:lstStyle/>
        <a:p>
          <a:r>
            <a:rPr lang="en-US" b="0" dirty="0">
              <a:solidFill>
                <a:schemeClr val="accent1"/>
              </a:solidFill>
              <a:latin typeface="Gill Sans MT"/>
              <a:cs typeface="Gill Sans MT"/>
            </a:rPr>
            <a:t>No meaningful relationships with adults in school</a:t>
          </a:r>
        </a:p>
      </dgm:t>
    </dgm:pt>
    <dgm:pt modelId="{BB3A5482-EB88-4244-9696-9FF18E292C68}" type="parTrans" cxnId="{8F5AF32D-C9B1-E149-BB40-6B17497D8913}">
      <dgm:prSet/>
      <dgm:spPr/>
      <dgm:t>
        <a:bodyPr/>
        <a:lstStyle/>
        <a:p>
          <a:endParaRPr lang="en-US"/>
        </a:p>
      </dgm:t>
    </dgm:pt>
    <dgm:pt modelId="{5B78B44F-632C-194C-9682-2069698046A8}" type="sibTrans" cxnId="{8F5AF32D-C9B1-E149-BB40-6B17497D8913}">
      <dgm:prSet/>
      <dgm:spPr/>
      <dgm:t>
        <a:bodyPr/>
        <a:lstStyle/>
        <a:p>
          <a:endParaRPr lang="en-US"/>
        </a:p>
      </dgm:t>
    </dgm:pt>
    <dgm:pt modelId="{214DE99E-E633-4E45-893F-07403CB3D2BF}">
      <dgm:prSet/>
      <dgm:spPr/>
      <dgm:t>
        <a:bodyPr/>
        <a:lstStyle/>
        <a:p>
          <a:r>
            <a:rPr lang="en-US" b="0" i="0" dirty="0">
              <a:solidFill>
                <a:schemeClr val="accent1"/>
              </a:solidFill>
              <a:latin typeface="Gill Sans MT"/>
              <a:cs typeface="Gill Sans MT"/>
            </a:rPr>
            <a:t>Vulnerable to being with peers out of school vs. in school</a:t>
          </a:r>
          <a:endParaRPr lang="en-US" b="0" dirty="0">
            <a:solidFill>
              <a:schemeClr val="accent1"/>
            </a:solidFill>
            <a:latin typeface="Gill Sans MT"/>
            <a:cs typeface="Gill Sans MT"/>
          </a:endParaRPr>
        </a:p>
      </dgm:t>
    </dgm:pt>
    <dgm:pt modelId="{AC6CA01D-2D3D-4FC6-AF3F-AB056FD3A699}" type="parTrans" cxnId="{E0B8F483-5C7F-44D4-828C-DCC4B315F9AF}">
      <dgm:prSet/>
      <dgm:spPr/>
    </dgm:pt>
    <dgm:pt modelId="{0E95C889-A3A8-4682-A5B2-711D33A123E9}" type="sibTrans" cxnId="{E0B8F483-5C7F-44D4-828C-DCC4B315F9AF}">
      <dgm:prSet/>
      <dgm:spPr/>
    </dgm:pt>
    <dgm:pt modelId="{F2EDE33D-3B19-407D-9319-996E72E30144}">
      <dgm:prSet/>
      <dgm:spPr/>
      <dgm:t>
        <a:bodyPr/>
        <a:lstStyle/>
        <a:p>
          <a:r>
            <a:rPr lang="en-US" b="0" dirty="0">
              <a:solidFill>
                <a:srgbClr val="144056"/>
              </a:solidFill>
              <a:latin typeface="Gill Sans MT"/>
              <a:cs typeface="Gill Sans MT"/>
            </a:rPr>
            <a:t>Poor</a:t>
          </a:r>
          <a:r>
            <a:rPr lang="en-US" b="0" baseline="0" dirty="0">
              <a:solidFill>
                <a:srgbClr val="144056"/>
              </a:solidFill>
              <a:latin typeface="Gill Sans MT"/>
              <a:cs typeface="Gill Sans MT"/>
            </a:rPr>
            <a:t> school climate </a:t>
          </a:r>
          <a:endParaRPr lang="en-US" b="0" dirty="0">
            <a:solidFill>
              <a:schemeClr val="accent1"/>
            </a:solidFill>
            <a:latin typeface="Gill Sans MT"/>
            <a:cs typeface="Gill Sans MT"/>
          </a:endParaRPr>
        </a:p>
      </dgm:t>
    </dgm:pt>
    <dgm:pt modelId="{CA080156-4741-46A6-8332-CB4073033AFB}" type="parTrans" cxnId="{386FC1F5-C26B-4045-849A-135371C383F5}">
      <dgm:prSet/>
      <dgm:spPr/>
    </dgm:pt>
    <dgm:pt modelId="{E046804A-F2A4-4D77-9256-B5768F5AAB46}" type="sibTrans" cxnId="{386FC1F5-C26B-4045-849A-135371C383F5}">
      <dgm:prSet/>
      <dgm:spPr/>
    </dgm:pt>
    <dgm:pt modelId="{3D23B05D-7F92-4096-985C-366EC35AE236}">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Undiagnosed disability</a:t>
          </a:r>
        </a:p>
      </dgm:t>
    </dgm:pt>
    <dgm:pt modelId="{940CE37B-1482-4527-8F36-0CE2FE44F854}" type="parTrans" cxnId="{CC72ED65-C126-40DD-9123-8283A42A7463}">
      <dgm:prSet/>
      <dgm:spPr/>
    </dgm:pt>
    <dgm:pt modelId="{C68FE9B5-19B2-4A59-8597-8CF07265B981}" type="sibTrans" cxnId="{CC72ED65-C126-40DD-9123-8283A42A7463}">
      <dgm:prSet/>
      <dgm:spPr/>
    </dgm:pt>
    <dgm:pt modelId="{5D430DF4-6F4D-45FF-9740-F1D441794FB1}">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Homelessness</a:t>
          </a:r>
        </a:p>
      </dgm:t>
    </dgm:pt>
    <dgm:pt modelId="{7E644D4E-6484-48DF-B3BA-A3A9AF9D4C5B}" type="parTrans" cxnId="{D60D9369-1281-4634-8EEA-E121CE0FDA8B}">
      <dgm:prSet/>
      <dgm:spPr/>
    </dgm:pt>
    <dgm:pt modelId="{8AB13BAA-239D-4934-98F7-3103B4E52C08}" type="sibTrans" cxnId="{D60D9369-1281-4634-8EEA-E121CE0FDA8B}">
      <dgm:prSet/>
      <dgm:spPr/>
    </dgm:pt>
    <dgm:pt modelId="{CB8E8C72-8DFC-CA4A-8B17-3E122CE259F8}" type="pres">
      <dgm:prSet presAssocID="{3EF941B4-A180-4042-AACF-6438BF92077A}" presName="Name0" presStyleCnt="0">
        <dgm:presLayoutVars>
          <dgm:dir/>
          <dgm:animLvl val="lvl"/>
          <dgm:resizeHandles val="exact"/>
        </dgm:presLayoutVars>
      </dgm:prSet>
      <dgm:spPr/>
      <dgm:t>
        <a:bodyPr/>
        <a:lstStyle/>
        <a:p>
          <a:endParaRPr lang="en-US"/>
        </a:p>
      </dgm:t>
    </dgm:pt>
    <dgm:pt modelId="{A2ACE30B-758F-A94E-9065-17D7A0514171}" type="pres">
      <dgm:prSet presAssocID="{0D73993E-DFB2-8748-9FFF-308EE65645F5}" presName="composite" presStyleCnt="0"/>
      <dgm:spPr/>
    </dgm:pt>
    <dgm:pt modelId="{05EDE430-2924-1A4E-BD46-4B65A7E6C527}" type="pres">
      <dgm:prSet presAssocID="{0D73993E-DFB2-8748-9FFF-308EE65645F5}" presName="parTx" presStyleLbl="alignNode1" presStyleIdx="0" presStyleCnt="4">
        <dgm:presLayoutVars>
          <dgm:chMax val="0"/>
          <dgm:chPref val="0"/>
          <dgm:bulletEnabled val="1"/>
        </dgm:presLayoutVars>
      </dgm:prSet>
      <dgm:spPr/>
      <dgm:t>
        <a:bodyPr/>
        <a:lstStyle/>
        <a:p>
          <a:endParaRPr lang="en-US"/>
        </a:p>
      </dgm:t>
    </dgm:pt>
    <dgm:pt modelId="{528CB535-E440-5B47-8D72-62C932DFCDED}" type="pres">
      <dgm:prSet presAssocID="{0D73993E-DFB2-8748-9FFF-308EE65645F5}" presName="desTx" presStyleLbl="alignAccFollowNode1" presStyleIdx="0" presStyleCnt="4">
        <dgm:presLayoutVars>
          <dgm:bulletEnabled val="1"/>
        </dgm:presLayoutVars>
      </dgm:prSet>
      <dgm:spPr/>
      <dgm:t>
        <a:bodyPr/>
        <a:lstStyle/>
        <a:p>
          <a:endParaRPr lang="en-US"/>
        </a:p>
      </dgm:t>
    </dgm:pt>
    <dgm:pt modelId="{552FE5A3-88F6-324B-92BD-983EDD6DBF28}" type="pres">
      <dgm:prSet presAssocID="{3EBCB844-D25C-4C4C-BE4D-70C7D35DCBA3}" presName="space" presStyleCnt="0"/>
      <dgm:spPr/>
    </dgm:pt>
    <dgm:pt modelId="{853F2D1D-EA97-9641-8DCE-DA1576603FE1}" type="pres">
      <dgm:prSet presAssocID="{87A49563-B4EF-2A4C-8A4B-706C3FD43D5D}" presName="composite" presStyleCnt="0"/>
      <dgm:spPr/>
    </dgm:pt>
    <dgm:pt modelId="{A1335879-9AF5-9547-8444-225B9606D53B}" type="pres">
      <dgm:prSet presAssocID="{87A49563-B4EF-2A4C-8A4B-706C3FD43D5D}" presName="parTx" presStyleLbl="alignNode1" presStyleIdx="1" presStyleCnt="4" custLinFactNeighborX="-1114" custLinFactNeighborY="-788">
        <dgm:presLayoutVars>
          <dgm:chMax val="0"/>
          <dgm:chPref val="0"/>
          <dgm:bulletEnabled val="1"/>
        </dgm:presLayoutVars>
      </dgm:prSet>
      <dgm:spPr/>
      <dgm:t>
        <a:bodyPr/>
        <a:lstStyle/>
        <a:p>
          <a:endParaRPr lang="en-US"/>
        </a:p>
      </dgm:t>
    </dgm:pt>
    <dgm:pt modelId="{901A9F2C-19B2-BB47-A35E-72A33582A851}" type="pres">
      <dgm:prSet presAssocID="{87A49563-B4EF-2A4C-8A4B-706C3FD43D5D}" presName="desTx" presStyleLbl="alignAccFollowNode1" presStyleIdx="1" presStyleCnt="4">
        <dgm:presLayoutVars>
          <dgm:bulletEnabled val="1"/>
        </dgm:presLayoutVars>
      </dgm:prSet>
      <dgm:spPr/>
      <dgm:t>
        <a:bodyPr/>
        <a:lstStyle/>
        <a:p>
          <a:endParaRPr lang="en-US"/>
        </a:p>
      </dgm:t>
    </dgm:pt>
    <dgm:pt modelId="{177AAD9A-F785-E44E-81F2-1BC945BA4FDA}" type="pres">
      <dgm:prSet presAssocID="{52D3C088-79FC-7342-B99B-09E910D9E983}" presName="space" presStyleCnt="0"/>
      <dgm:spPr/>
    </dgm:pt>
    <dgm:pt modelId="{91C47A94-64BE-6644-8B2D-4FE873905174}" type="pres">
      <dgm:prSet presAssocID="{C1540DF7-28C3-B743-841E-A370C11F1043}" presName="composite" presStyleCnt="0"/>
      <dgm:spPr/>
    </dgm:pt>
    <dgm:pt modelId="{7783D475-4A91-5541-987C-EB1914ED9490}" type="pres">
      <dgm:prSet presAssocID="{C1540DF7-28C3-B743-841E-A370C11F1043}" presName="parTx" presStyleLbl="alignNode1" presStyleIdx="2" presStyleCnt="4">
        <dgm:presLayoutVars>
          <dgm:chMax val="0"/>
          <dgm:chPref val="0"/>
          <dgm:bulletEnabled val="1"/>
        </dgm:presLayoutVars>
      </dgm:prSet>
      <dgm:spPr/>
      <dgm:t>
        <a:bodyPr/>
        <a:lstStyle/>
        <a:p>
          <a:endParaRPr lang="en-US"/>
        </a:p>
      </dgm:t>
    </dgm:pt>
    <dgm:pt modelId="{B4013F42-D161-0E45-890C-54B80907D042}" type="pres">
      <dgm:prSet presAssocID="{C1540DF7-28C3-B743-841E-A370C11F1043}" presName="desTx" presStyleLbl="alignAccFollowNode1" presStyleIdx="2" presStyleCnt="4">
        <dgm:presLayoutVars>
          <dgm:bulletEnabled val="1"/>
        </dgm:presLayoutVars>
      </dgm:prSet>
      <dgm:spPr/>
      <dgm:t>
        <a:bodyPr/>
        <a:lstStyle/>
        <a:p>
          <a:endParaRPr lang="en-US"/>
        </a:p>
      </dgm:t>
    </dgm:pt>
    <dgm:pt modelId="{639AAC34-3B79-C142-83FF-F87972903B76}" type="pres">
      <dgm:prSet presAssocID="{896CA18B-7B3F-B148-B38F-BF7AF09E9DFB}" presName="space" presStyleCnt="0"/>
      <dgm:spPr/>
    </dgm:pt>
    <dgm:pt modelId="{2E885D49-AB7C-F844-8971-6F6D84ACAD3F}" type="pres">
      <dgm:prSet presAssocID="{5CBF33E8-7A7A-4140-B287-98F41049A47E}" presName="composite" presStyleCnt="0"/>
      <dgm:spPr/>
    </dgm:pt>
    <dgm:pt modelId="{890BB5D5-919B-EF4B-AE16-FC6341614884}" type="pres">
      <dgm:prSet presAssocID="{5CBF33E8-7A7A-4140-B287-98F41049A47E}" presName="parTx" presStyleLbl="alignNode1" presStyleIdx="3" presStyleCnt="4">
        <dgm:presLayoutVars>
          <dgm:chMax val="0"/>
          <dgm:chPref val="0"/>
          <dgm:bulletEnabled val="1"/>
        </dgm:presLayoutVars>
      </dgm:prSet>
      <dgm:spPr/>
      <dgm:t>
        <a:bodyPr/>
        <a:lstStyle/>
        <a:p>
          <a:endParaRPr lang="en-US"/>
        </a:p>
      </dgm:t>
    </dgm:pt>
    <dgm:pt modelId="{81FFC7CB-56CE-8144-AC6D-D9A78DA12780}" type="pres">
      <dgm:prSet presAssocID="{5CBF33E8-7A7A-4140-B287-98F41049A47E}" presName="desTx" presStyleLbl="alignAccFollowNode1" presStyleIdx="3" presStyleCnt="4">
        <dgm:presLayoutVars>
          <dgm:bulletEnabled val="1"/>
        </dgm:presLayoutVars>
      </dgm:prSet>
      <dgm:spPr/>
      <dgm:t>
        <a:bodyPr/>
        <a:lstStyle/>
        <a:p>
          <a:endParaRPr lang="en-US"/>
        </a:p>
      </dgm:t>
    </dgm:pt>
  </dgm:ptLst>
  <dgm:cxnLst>
    <dgm:cxn modelId="{54DB5B49-84BB-429D-A81C-CE0BFD02C6CE}" type="presOf" srcId="{0F75E24C-1473-2E41-835B-F428504E154D}" destId="{901A9F2C-19B2-BB47-A35E-72A33582A851}" srcOrd="0" destOrd="0" presId="urn:microsoft.com/office/officeart/2005/8/layout/hList1"/>
    <dgm:cxn modelId="{53F80A30-D879-4F0F-86E0-A3992EB6B85C}" type="presOf" srcId="{B8C74226-D16D-4E42-BAF3-78E9EE4848C8}" destId="{901A9F2C-19B2-BB47-A35E-72A33582A851}" srcOrd="0" destOrd="2" presId="urn:microsoft.com/office/officeart/2005/8/layout/hList1"/>
    <dgm:cxn modelId="{20864904-B43D-43B0-9B90-34F446B3AB66}" type="presOf" srcId="{0D73993E-DFB2-8748-9FFF-308EE65645F5}" destId="{05EDE430-2924-1A4E-BD46-4B65A7E6C527}" srcOrd="0" destOrd="0" presId="urn:microsoft.com/office/officeart/2005/8/layout/hList1"/>
    <dgm:cxn modelId="{478B1B3D-FBBA-4395-A3F7-BA788CAAB9A3}" type="presOf" srcId="{3EF941B4-A180-4042-AACF-6438BF92077A}" destId="{CB8E8C72-8DFC-CA4A-8B17-3E122CE259F8}" srcOrd="0" destOrd="0" presId="urn:microsoft.com/office/officeart/2005/8/layout/hList1"/>
    <dgm:cxn modelId="{C8DAE963-74D2-F441-AB5D-5C38EF76667A}" srcId="{0D73993E-DFB2-8748-9FFF-308EE65645F5}" destId="{BCD8DFD1-1E72-084B-A4B1-8650A807721C}" srcOrd="0" destOrd="0" parTransId="{348A6E97-5D73-C140-A565-35F62F4A6FBC}" sibTransId="{E418C408-42F0-2149-AD73-1922A124BC01}"/>
    <dgm:cxn modelId="{9F044206-D550-FB43-A2FD-E7ED8AECFDE5}" srcId="{87A49563-B4EF-2A4C-8A4B-706C3FD43D5D}" destId="{256685AE-4209-0240-AA45-5A6314890AD2}" srcOrd="1" destOrd="0" parTransId="{A7F73861-1FB5-6149-95BB-8CF1DC72205C}" sibTransId="{AFD4CA44-B725-5143-869A-009CD3E85E8C}"/>
    <dgm:cxn modelId="{1E57EAE5-42B5-4AE8-8A96-725EE9F49249}" type="presOf" srcId="{942E7B9F-0ED8-5E47-810B-1787EDA77051}" destId="{528CB535-E440-5B47-8D72-62C932DFCDED}" srcOrd="0" destOrd="1" presId="urn:microsoft.com/office/officeart/2005/8/layout/hList1"/>
    <dgm:cxn modelId="{AE579E75-5E9E-934C-97A0-CFE536923BEC}" srcId="{C1540DF7-28C3-B743-841E-A370C11F1043}" destId="{E531AE67-F152-8C46-8243-DE1E6C0E9197}" srcOrd="1" destOrd="0" parTransId="{C39D8E14-54C2-AD4D-954A-520BAE6036DF}" sibTransId="{54CBDE95-2F42-1246-ADCA-5A2CB846B9AD}"/>
    <dgm:cxn modelId="{7FBFC666-ECFB-E44A-8E84-ED0749EA6BFD}" srcId="{87A49563-B4EF-2A4C-8A4B-706C3FD43D5D}" destId="{37E7C01A-B6CF-0648-8F4A-317F6869B82F}" srcOrd="5" destOrd="0" parTransId="{A2010CF7-7F23-9C4B-96FE-198FBA749DC2}" sibTransId="{25E43DD2-5F7A-A141-AB8C-3438D00B7E15}"/>
    <dgm:cxn modelId="{6B999A92-81D1-9F48-AC1C-A94D7952E5DC}" srcId="{87A49563-B4EF-2A4C-8A4B-706C3FD43D5D}" destId="{B8C74226-D16D-4E42-BAF3-78E9EE4848C8}" srcOrd="2" destOrd="0" parTransId="{FEF2A4DF-FDF3-D64C-8E01-68C93B46013F}" sibTransId="{ECE8D4CF-1246-CD4A-8B5C-C4C98E875118}"/>
    <dgm:cxn modelId="{DA72B9A1-115C-5E46-BB38-AB9E9B9A5AE8}" srcId="{87A49563-B4EF-2A4C-8A4B-706C3FD43D5D}" destId="{E0651A03-CAE3-C948-B388-8C61F9046C93}" srcOrd="3" destOrd="0" parTransId="{6D7B721B-FDF4-D840-AA53-44FAF20BFFCA}" sibTransId="{39084D87-F5B1-C348-83D5-6CD62A06727C}"/>
    <dgm:cxn modelId="{6F6CAC39-D149-48BF-86FE-558D91DBBC90}" type="presOf" srcId="{DBB6B8AA-5E05-444E-81D6-48831243E445}" destId="{B4013F42-D161-0E45-890C-54B80907D042}" srcOrd="0" destOrd="0" presId="urn:microsoft.com/office/officeart/2005/8/layout/hList1"/>
    <dgm:cxn modelId="{401BA612-7096-4A5E-A67C-D1E0E475537C}" type="presOf" srcId="{37E7C01A-B6CF-0648-8F4A-317F6869B82F}" destId="{901A9F2C-19B2-BB47-A35E-72A33582A851}" srcOrd="0" destOrd="5" presId="urn:microsoft.com/office/officeart/2005/8/layout/hList1"/>
    <dgm:cxn modelId="{26045CA3-C4E5-4B9D-B536-05F0DEE842B0}" type="presOf" srcId="{E531AE67-F152-8C46-8243-DE1E6C0E9197}" destId="{B4013F42-D161-0E45-890C-54B80907D042}" srcOrd="0" destOrd="1" presId="urn:microsoft.com/office/officeart/2005/8/layout/hList1"/>
    <dgm:cxn modelId="{F9E0F2CA-AF74-5C45-9833-66383D147E67}" srcId="{87A49563-B4EF-2A4C-8A4B-706C3FD43D5D}" destId="{0F75E24C-1473-2E41-835B-F428504E154D}" srcOrd="0" destOrd="0" parTransId="{42F797DB-1A09-F84D-AA82-49B022C647EA}" sibTransId="{B35EBA5C-43C2-474D-B9D4-929B70CB14F7}"/>
    <dgm:cxn modelId="{AE181713-6EF1-43BF-BA1F-3F6E64C96790}" type="presOf" srcId="{BE2F6C4F-2CF8-324B-A940-4596188851C8}" destId="{81FFC7CB-56CE-8144-AC6D-D9A78DA12780}" srcOrd="0" destOrd="1" presId="urn:microsoft.com/office/officeart/2005/8/layout/hList1"/>
    <dgm:cxn modelId="{E0B8F483-5C7F-44D4-828C-DCC4B315F9AF}" srcId="{5CBF33E8-7A7A-4140-B287-98F41049A47E}" destId="{214DE99E-E633-4E45-893F-07403CB3D2BF}" srcOrd="2" destOrd="0" parTransId="{AC6CA01D-2D3D-4FC6-AF3F-AB056FD3A699}" sibTransId="{0E95C889-A3A8-4682-A5B2-711D33A123E9}"/>
    <dgm:cxn modelId="{734EA059-3ACE-4399-973A-4DE987F37FEC}" type="presOf" srcId="{5D430DF4-6F4D-45FF-9740-F1D441794FB1}" destId="{901A9F2C-19B2-BB47-A35E-72A33582A851}" srcOrd="0" destOrd="4" presId="urn:microsoft.com/office/officeart/2005/8/layout/hList1"/>
    <dgm:cxn modelId="{F82CE791-B69B-491D-B8B3-67B0CD26156B}" type="presOf" srcId="{214DE99E-E633-4E45-893F-07403CB3D2BF}" destId="{81FFC7CB-56CE-8144-AC6D-D9A78DA12780}" srcOrd="0" destOrd="2" presId="urn:microsoft.com/office/officeart/2005/8/layout/hList1"/>
    <dgm:cxn modelId="{9A08B412-6742-6A4D-80B9-CC4A1AC4405F}" srcId="{0D73993E-DFB2-8748-9FFF-308EE65645F5}" destId="{FE2D73F3-5276-1649-9B13-39D9296350EB}" srcOrd="2" destOrd="0" parTransId="{21CA84A1-BC78-E24C-B355-FCDFDE326E3E}" sibTransId="{BE6F0457-86D2-7C47-B852-71927AA17D8D}"/>
    <dgm:cxn modelId="{8F5AF32D-C9B1-E149-BB40-6B17497D8913}" srcId="{5CBF33E8-7A7A-4140-B287-98F41049A47E}" destId="{BE2F6C4F-2CF8-324B-A940-4596188851C8}" srcOrd="1" destOrd="0" parTransId="{BB3A5482-EB88-4244-9696-9FF18E292C68}" sibTransId="{5B78B44F-632C-194C-9682-2069698046A8}"/>
    <dgm:cxn modelId="{CC72ED65-C126-40DD-9123-8283A42A7463}" srcId="{C1540DF7-28C3-B743-841E-A370C11F1043}" destId="{3D23B05D-7F92-4096-985C-366EC35AE236}" srcOrd="4" destOrd="0" parTransId="{940CE37B-1482-4527-8F36-0CE2FE44F854}" sibTransId="{C68FE9B5-19B2-4A59-8597-8CF07265B981}"/>
    <dgm:cxn modelId="{2F2A1999-CD1E-4663-A80C-08EB4002FF02}" type="presOf" srcId="{887E597E-1BC9-8C42-A0CB-7888E7D449F8}" destId="{B4013F42-D161-0E45-890C-54B80907D042}" srcOrd="0" destOrd="3" presId="urn:microsoft.com/office/officeart/2005/8/layout/hList1"/>
    <dgm:cxn modelId="{CF38008F-D4A5-4DB3-8E39-8A3C75A35EA0}" type="presOf" srcId="{C1540DF7-28C3-B743-841E-A370C11F1043}" destId="{7783D475-4A91-5541-987C-EB1914ED9490}" srcOrd="0" destOrd="0" presId="urn:microsoft.com/office/officeart/2005/8/layout/hList1"/>
    <dgm:cxn modelId="{267FD1FB-4F8A-7E42-91DC-A02DA5B97FD9}" srcId="{C1540DF7-28C3-B743-841E-A370C11F1043}" destId="{887E597E-1BC9-8C42-A0CB-7888E7D449F8}" srcOrd="3" destOrd="0" parTransId="{084A7999-7443-E44C-9389-051C7376EAB0}" sibTransId="{20A53C99-4893-464E-996C-6C2FD7F43C5F}"/>
    <dgm:cxn modelId="{0B787EE1-6ECD-49E0-ABC4-ED46D093E03A}" type="presOf" srcId="{15A9720E-3B6B-6748-843B-3DC4704B6F46}" destId="{B4013F42-D161-0E45-890C-54B80907D042}" srcOrd="0" destOrd="2" presId="urn:microsoft.com/office/officeart/2005/8/layout/hList1"/>
    <dgm:cxn modelId="{33DF2B1D-0DBD-4E72-8AC9-973DBD9B5A20}" type="presOf" srcId="{3D23B05D-7F92-4096-985C-366EC35AE236}" destId="{B4013F42-D161-0E45-890C-54B80907D042}" srcOrd="0" destOrd="4" presId="urn:microsoft.com/office/officeart/2005/8/layout/hList1"/>
    <dgm:cxn modelId="{4C4890E5-0C73-3C4A-A5A6-AFDDDD9126C8}" srcId="{3EF941B4-A180-4042-AACF-6438BF92077A}" destId="{0D73993E-DFB2-8748-9FFF-308EE65645F5}" srcOrd="0" destOrd="0" parTransId="{2CCB204B-6305-054E-A64A-355502C2ED5B}" sibTransId="{3EBCB844-D25C-4C4C-BE4D-70C7D35DCBA3}"/>
    <dgm:cxn modelId="{5EDF77EC-7544-5A41-A4D5-7157295F9E7D}" srcId="{C1540DF7-28C3-B743-841E-A370C11F1043}" destId="{DBB6B8AA-5E05-444E-81D6-48831243E445}" srcOrd="0" destOrd="0" parTransId="{2E9BBA64-381E-994C-B8A3-1FA3BDA9BDAC}" sibTransId="{4C96AB39-CEEF-9B40-B872-D6102944472C}"/>
    <dgm:cxn modelId="{6E1454DB-0F27-4DB0-B69C-7D5D9A9473FA}" type="presOf" srcId="{256685AE-4209-0240-AA45-5A6314890AD2}" destId="{901A9F2C-19B2-BB47-A35E-72A33582A851}" srcOrd="0" destOrd="1" presId="urn:microsoft.com/office/officeart/2005/8/layout/hList1"/>
    <dgm:cxn modelId="{52ED2F9D-6FFA-4764-9350-01C67848C85A}" type="presOf" srcId="{FE2D73F3-5276-1649-9B13-39D9296350EB}" destId="{528CB535-E440-5B47-8D72-62C932DFCDED}" srcOrd="0" destOrd="2" presId="urn:microsoft.com/office/officeart/2005/8/layout/hList1"/>
    <dgm:cxn modelId="{6C5F4D83-E40C-3541-B235-6EA8982B6817}" srcId="{0D73993E-DFB2-8748-9FFF-308EE65645F5}" destId="{942E7B9F-0ED8-5E47-810B-1787EDA77051}" srcOrd="1" destOrd="0" parTransId="{D17C09AE-3FE4-934B-AB2C-CADDCEB3AC53}" sibTransId="{C6E57CAA-35B9-4D45-B430-61B0CEFA6531}"/>
    <dgm:cxn modelId="{CB0441A7-43A8-45C1-AF65-3DFF184FE245}" type="presOf" srcId="{89F3FDE3-E906-E844-88CD-DEBA26D11AEB}" destId="{81FFC7CB-56CE-8144-AC6D-D9A78DA12780}" srcOrd="0" destOrd="0" presId="urn:microsoft.com/office/officeart/2005/8/layout/hList1"/>
    <dgm:cxn modelId="{386FC1F5-C26B-4045-849A-135371C383F5}" srcId="{5CBF33E8-7A7A-4140-B287-98F41049A47E}" destId="{F2EDE33D-3B19-407D-9319-996E72E30144}" srcOrd="3" destOrd="0" parTransId="{CA080156-4741-46A6-8332-CB4073033AFB}" sibTransId="{E046804A-F2A4-4D77-9256-B5768F5AAB46}"/>
    <dgm:cxn modelId="{2717F602-EFE9-B441-BCFF-A8E3CB6328F2}" srcId="{3EF941B4-A180-4042-AACF-6438BF92077A}" destId="{5CBF33E8-7A7A-4140-B287-98F41049A47E}" srcOrd="3" destOrd="0" parTransId="{F7519464-3155-2F47-B052-8CA85966AFF0}" sibTransId="{8F376B28-C5A2-7C40-B17F-0519FBDCAF15}"/>
    <dgm:cxn modelId="{D60D9369-1281-4634-8EEA-E121CE0FDA8B}" srcId="{87A49563-B4EF-2A4C-8A4B-706C3FD43D5D}" destId="{5D430DF4-6F4D-45FF-9740-F1D441794FB1}" srcOrd="4" destOrd="0" parTransId="{7E644D4E-6484-48DF-B3BA-A3A9AF9D4C5B}" sibTransId="{8AB13BAA-239D-4934-98F7-3103B4E52C08}"/>
    <dgm:cxn modelId="{CF9B767D-23E7-3648-B0BD-5A5090C8A187}" srcId="{C1540DF7-28C3-B743-841E-A370C11F1043}" destId="{15A9720E-3B6B-6748-843B-3DC4704B6F46}" srcOrd="2" destOrd="0" parTransId="{A0F76BE4-AF1F-1249-AAA9-0CF6D9E97092}" sibTransId="{E7D07D6A-0DB1-4541-A651-0E3525C976A5}"/>
    <dgm:cxn modelId="{348308D8-C75F-4063-ACC0-E9051AD3CB7E}" type="presOf" srcId="{E0651A03-CAE3-C948-B388-8C61F9046C93}" destId="{901A9F2C-19B2-BB47-A35E-72A33582A851}" srcOrd="0" destOrd="3" presId="urn:microsoft.com/office/officeart/2005/8/layout/hList1"/>
    <dgm:cxn modelId="{F23D6CE5-AD7A-4588-8947-9949C29D5F46}" type="presOf" srcId="{BCD8DFD1-1E72-084B-A4B1-8650A807721C}" destId="{528CB535-E440-5B47-8D72-62C932DFCDED}" srcOrd="0" destOrd="0" presId="urn:microsoft.com/office/officeart/2005/8/layout/hList1"/>
    <dgm:cxn modelId="{8FB53A17-CB93-BD44-A548-1E7A2376D1DA}" srcId="{5CBF33E8-7A7A-4140-B287-98F41049A47E}" destId="{89F3FDE3-E906-E844-88CD-DEBA26D11AEB}" srcOrd="0" destOrd="0" parTransId="{7A918885-50FD-C340-9516-D4D0323F6B55}" sibTransId="{DC8DE339-03B0-064A-8DB8-CDFE1DF61736}"/>
    <dgm:cxn modelId="{C1EA29FB-4D54-F84F-96E3-31A4913998A4}" srcId="{3EF941B4-A180-4042-AACF-6438BF92077A}" destId="{87A49563-B4EF-2A4C-8A4B-706C3FD43D5D}" srcOrd="1" destOrd="0" parTransId="{06C42E16-9FD2-3E48-81B8-A43B0A28284E}" sibTransId="{52D3C088-79FC-7342-B99B-09E910D9E983}"/>
    <dgm:cxn modelId="{23763A0F-7F33-4B55-8115-4EE09FFA6285}" type="presOf" srcId="{5CBF33E8-7A7A-4140-B287-98F41049A47E}" destId="{890BB5D5-919B-EF4B-AE16-FC6341614884}" srcOrd="0" destOrd="0" presId="urn:microsoft.com/office/officeart/2005/8/layout/hList1"/>
    <dgm:cxn modelId="{0FF52E68-6C7E-46CD-B7D0-024432C8B366}" type="presOf" srcId="{87A49563-B4EF-2A4C-8A4B-706C3FD43D5D}" destId="{A1335879-9AF5-9547-8444-225B9606D53B}" srcOrd="0" destOrd="0" presId="urn:microsoft.com/office/officeart/2005/8/layout/hList1"/>
    <dgm:cxn modelId="{7FB194DB-6A7D-0740-98C1-52BA95FD3323}" srcId="{3EF941B4-A180-4042-AACF-6438BF92077A}" destId="{C1540DF7-28C3-B743-841E-A370C11F1043}" srcOrd="2" destOrd="0" parTransId="{0CD58810-B9CE-6A41-BFE4-EDD3EB38D7D5}" sibTransId="{896CA18B-7B3F-B148-B38F-BF7AF09E9DFB}"/>
    <dgm:cxn modelId="{7C47B8E4-C70C-4CC2-8B20-A3EF7039D366}" type="presOf" srcId="{F2EDE33D-3B19-407D-9319-996E72E30144}" destId="{81FFC7CB-56CE-8144-AC6D-D9A78DA12780}" srcOrd="0" destOrd="3" presId="urn:microsoft.com/office/officeart/2005/8/layout/hList1"/>
    <dgm:cxn modelId="{060FDCB0-C650-49A2-9836-460349401D12}" type="presParOf" srcId="{CB8E8C72-8DFC-CA4A-8B17-3E122CE259F8}" destId="{A2ACE30B-758F-A94E-9065-17D7A0514171}" srcOrd="0" destOrd="0" presId="urn:microsoft.com/office/officeart/2005/8/layout/hList1"/>
    <dgm:cxn modelId="{61C34382-D728-434C-BC87-DE7EEDF6ABCF}" type="presParOf" srcId="{A2ACE30B-758F-A94E-9065-17D7A0514171}" destId="{05EDE430-2924-1A4E-BD46-4B65A7E6C527}" srcOrd="0" destOrd="0" presId="urn:microsoft.com/office/officeart/2005/8/layout/hList1"/>
    <dgm:cxn modelId="{EB8359E7-86B5-4E12-A953-502114DF6BC2}" type="presParOf" srcId="{A2ACE30B-758F-A94E-9065-17D7A0514171}" destId="{528CB535-E440-5B47-8D72-62C932DFCDED}" srcOrd="1" destOrd="0" presId="urn:microsoft.com/office/officeart/2005/8/layout/hList1"/>
    <dgm:cxn modelId="{FDD2E084-2C7C-46FD-9FD9-B3145EC2E03E}" type="presParOf" srcId="{CB8E8C72-8DFC-CA4A-8B17-3E122CE259F8}" destId="{552FE5A3-88F6-324B-92BD-983EDD6DBF28}" srcOrd="1" destOrd="0" presId="urn:microsoft.com/office/officeart/2005/8/layout/hList1"/>
    <dgm:cxn modelId="{D862AC1B-E716-4298-8014-929EB88255F9}" type="presParOf" srcId="{CB8E8C72-8DFC-CA4A-8B17-3E122CE259F8}" destId="{853F2D1D-EA97-9641-8DCE-DA1576603FE1}" srcOrd="2" destOrd="0" presId="urn:microsoft.com/office/officeart/2005/8/layout/hList1"/>
    <dgm:cxn modelId="{B78AC48F-0247-4B1C-BEAF-921C2673787B}" type="presParOf" srcId="{853F2D1D-EA97-9641-8DCE-DA1576603FE1}" destId="{A1335879-9AF5-9547-8444-225B9606D53B}" srcOrd="0" destOrd="0" presId="urn:microsoft.com/office/officeart/2005/8/layout/hList1"/>
    <dgm:cxn modelId="{65C23B25-9A43-4E8F-958E-06A78F655E90}" type="presParOf" srcId="{853F2D1D-EA97-9641-8DCE-DA1576603FE1}" destId="{901A9F2C-19B2-BB47-A35E-72A33582A851}" srcOrd="1" destOrd="0" presId="urn:microsoft.com/office/officeart/2005/8/layout/hList1"/>
    <dgm:cxn modelId="{1C752C37-DBD0-4B5D-92A6-56CD343B7DA4}" type="presParOf" srcId="{CB8E8C72-8DFC-CA4A-8B17-3E122CE259F8}" destId="{177AAD9A-F785-E44E-81F2-1BC945BA4FDA}" srcOrd="3" destOrd="0" presId="urn:microsoft.com/office/officeart/2005/8/layout/hList1"/>
    <dgm:cxn modelId="{2DC80A06-288B-4B64-9EAE-6B64BBA857BE}" type="presParOf" srcId="{CB8E8C72-8DFC-CA4A-8B17-3E122CE259F8}" destId="{91C47A94-64BE-6644-8B2D-4FE873905174}" srcOrd="4" destOrd="0" presId="urn:microsoft.com/office/officeart/2005/8/layout/hList1"/>
    <dgm:cxn modelId="{0500BD14-A723-4711-8CFA-606307506516}" type="presParOf" srcId="{91C47A94-64BE-6644-8B2D-4FE873905174}" destId="{7783D475-4A91-5541-987C-EB1914ED9490}" srcOrd="0" destOrd="0" presId="urn:microsoft.com/office/officeart/2005/8/layout/hList1"/>
    <dgm:cxn modelId="{E9070A63-2F78-4C31-B7CB-5A22871C9F09}" type="presParOf" srcId="{91C47A94-64BE-6644-8B2D-4FE873905174}" destId="{B4013F42-D161-0E45-890C-54B80907D042}" srcOrd="1" destOrd="0" presId="urn:microsoft.com/office/officeart/2005/8/layout/hList1"/>
    <dgm:cxn modelId="{BA8635A6-F624-4244-8574-3BC7EB2C639E}" type="presParOf" srcId="{CB8E8C72-8DFC-CA4A-8B17-3E122CE259F8}" destId="{639AAC34-3B79-C142-83FF-F87972903B76}" srcOrd="5" destOrd="0" presId="urn:microsoft.com/office/officeart/2005/8/layout/hList1"/>
    <dgm:cxn modelId="{3DC1012D-7115-4FB0-96B5-8474D4CB8955}" type="presParOf" srcId="{CB8E8C72-8DFC-CA4A-8B17-3E122CE259F8}" destId="{2E885D49-AB7C-F844-8971-6F6D84ACAD3F}" srcOrd="6" destOrd="0" presId="urn:microsoft.com/office/officeart/2005/8/layout/hList1"/>
    <dgm:cxn modelId="{8A6FD7EB-E61F-40D6-9446-0A283478E374}" type="presParOf" srcId="{2E885D49-AB7C-F844-8971-6F6D84ACAD3F}" destId="{890BB5D5-919B-EF4B-AE16-FC6341614884}" srcOrd="0" destOrd="0" presId="urn:microsoft.com/office/officeart/2005/8/layout/hList1"/>
    <dgm:cxn modelId="{4B003359-A724-4C00-A265-1FC4A9301E8F}" type="presParOf" srcId="{2E885D49-AB7C-F844-8971-6F6D84ACAD3F}" destId="{81FFC7CB-56CE-8144-AC6D-D9A78DA1278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BD68E-40C6-6548-A449-335A220D4B18}">
      <dsp:nvSpPr>
        <dsp:cNvPr id="0" name=""/>
        <dsp:cNvSpPr/>
      </dsp:nvSpPr>
      <dsp:spPr>
        <a:xfrm>
          <a:off x="0" y="0"/>
          <a:ext cx="3184705" cy="4038600"/>
        </a:xfrm>
        <a:prstGeom prst="roundRect">
          <a:avLst>
            <a:gd name="adj" fmla="val 1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chemeClr val="bg1"/>
              </a:solidFill>
              <a:latin typeface="Rockwell"/>
              <a:cs typeface="Rockwell"/>
            </a:rPr>
            <a:t>Truancy</a:t>
          </a:r>
        </a:p>
        <a:p>
          <a:pPr lvl="0" algn="l" defTabSz="1422400">
            <a:lnSpc>
              <a:spcPct val="90000"/>
            </a:lnSpc>
            <a:spcBef>
              <a:spcPct val="0"/>
            </a:spcBef>
            <a:spcAft>
              <a:spcPct val="35000"/>
            </a:spcAft>
          </a:pPr>
          <a:r>
            <a:rPr lang="en-US" sz="2400" kern="1200" dirty="0">
              <a:solidFill>
                <a:schemeClr val="bg1"/>
              </a:solidFill>
              <a:latin typeface="Gill Sans MT"/>
              <a:cs typeface="Gill Sans MT"/>
            </a:rPr>
            <a:t>- Counts unexcused absences</a:t>
          </a:r>
        </a:p>
        <a:p>
          <a:pPr lvl="0" algn="l" defTabSz="1422400">
            <a:lnSpc>
              <a:spcPct val="90000"/>
            </a:lnSpc>
            <a:spcBef>
              <a:spcPct val="0"/>
            </a:spcBef>
            <a:spcAft>
              <a:spcPct val="35000"/>
            </a:spcAft>
          </a:pPr>
          <a:r>
            <a:rPr lang="en-US" sz="2400" kern="1200" dirty="0">
              <a:solidFill>
                <a:schemeClr val="bg1"/>
              </a:solidFill>
              <a:latin typeface="Gill Sans MT"/>
              <a:cs typeface="Gill Sans MT"/>
            </a:rPr>
            <a:t>- Emphasizes compliance with school rules</a:t>
          </a:r>
        </a:p>
        <a:p>
          <a:pPr lvl="0" algn="l" defTabSz="1422400">
            <a:lnSpc>
              <a:spcPct val="90000"/>
            </a:lnSpc>
            <a:spcBef>
              <a:spcPct val="0"/>
            </a:spcBef>
            <a:spcAft>
              <a:spcPct val="35000"/>
            </a:spcAft>
          </a:pPr>
          <a:r>
            <a:rPr lang="en-US" sz="2400" kern="1200" dirty="0">
              <a:solidFill>
                <a:schemeClr val="bg1"/>
              </a:solidFill>
              <a:latin typeface="Gill Sans MT"/>
              <a:cs typeface="Gill Sans MT"/>
            </a:rPr>
            <a:t>- Focus on punitive, legal solutions</a:t>
          </a:r>
        </a:p>
      </dsp:txBody>
      <dsp:txXfrm>
        <a:off x="93277" y="93277"/>
        <a:ext cx="2998151" cy="3852046"/>
      </dsp:txXfrm>
    </dsp:sp>
    <dsp:sp modelId="{2B8C1037-8560-AB40-BD5A-82D8CF92951C}">
      <dsp:nvSpPr>
        <dsp:cNvPr id="0" name=""/>
        <dsp:cNvSpPr/>
      </dsp:nvSpPr>
      <dsp:spPr>
        <a:xfrm>
          <a:off x="3451993" y="1665288"/>
          <a:ext cx="566650" cy="70802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451993" y="1806893"/>
        <a:ext cx="396655" cy="424813"/>
      </dsp:txXfrm>
    </dsp:sp>
    <dsp:sp modelId="{3D236C53-35E7-3348-BA88-2BA51920BDAB}">
      <dsp:nvSpPr>
        <dsp:cNvPr id="0" name=""/>
        <dsp:cNvSpPr/>
      </dsp:nvSpPr>
      <dsp:spPr>
        <a:xfrm>
          <a:off x="4253857" y="0"/>
          <a:ext cx="3434911" cy="4038600"/>
        </a:xfrm>
        <a:prstGeom prst="roundRect">
          <a:avLst>
            <a:gd name="adj" fmla="val 1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b="1" kern="1200" dirty="0">
              <a:solidFill>
                <a:srgbClr val="FFFFFF"/>
              </a:solidFill>
              <a:latin typeface="Rockwell"/>
              <a:cs typeface="Rockwell"/>
            </a:rPr>
            <a:t>Chronic Absence</a:t>
          </a:r>
        </a:p>
        <a:p>
          <a:pPr lvl="0" algn="l" defTabSz="1377950">
            <a:lnSpc>
              <a:spcPct val="90000"/>
            </a:lnSpc>
            <a:spcBef>
              <a:spcPct val="0"/>
            </a:spcBef>
            <a:spcAft>
              <a:spcPct val="35000"/>
            </a:spcAft>
          </a:pPr>
          <a:r>
            <a:rPr lang="en-US" sz="2400" kern="1200" dirty="0">
              <a:solidFill>
                <a:srgbClr val="FFFFFF"/>
              </a:solidFill>
              <a:latin typeface="Gill Sans MT"/>
              <a:cs typeface="Gill Sans MT"/>
            </a:rPr>
            <a:t>- Counts all absences</a:t>
          </a:r>
        </a:p>
        <a:p>
          <a:pPr lvl="0" algn="l" defTabSz="1377950">
            <a:lnSpc>
              <a:spcPct val="90000"/>
            </a:lnSpc>
            <a:spcBef>
              <a:spcPct val="0"/>
            </a:spcBef>
            <a:spcAft>
              <a:spcPct val="35000"/>
            </a:spcAft>
          </a:pPr>
          <a:r>
            <a:rPr lang="en-US" sz="2400" kern="1200" dirty="0">
              <a:solidFill>
                <a:srgbClr val="FFFFFF"/>
              </a:solidFill>
              <a:latin typeface="Gill Sans MT"/>
              <a:cs typeface="Gill Sans MT"/>
            </a:rPr>
            <a:t>- Emphasizes academic impact of missed days</a:t>
          </a:r>
        </a:p>
        <a:p>
          <a:pPr lvl="0" algn="l" defTabSz="1377950">
            <a:lnSpc>
              <a:spcPct val="90000"/>
            </a:lnSpc>
            <a:spcBef>
              <a:spcPct val="0"/>
            </a:spcBef>
            <a:spcAft>
              <a:spcPct val="35000"/>
            </a:spcAft>
          </a:pPr>
          <a:r>
            <a:rPr lang="en-US" sz="2400" kern="1200" dirty="0">
              <a:solidFill>
                <a:srgbClr val="FFFFFF"/>
              </a:solidFill>
              <a:latin typeface="Gill Sans MT"/>
              <a:cs typeface="Gill Sans MT"/>
            </a:rPr>
            <a:t>- Uses preventive strategies, positive messaging</a:t>
          </a:r>
        </a:p>
      </dsp:txBody>
      <dsp:txXfrm>
        <a:off x="4354462" y="100605"/>
        <a:ext cx="3233701" cy="3837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A8EA-1599-4EC3-BE00-AD2CAD4D474C}">
      <dsp:nvSpPr>
        <dsp:cNvPr id="0" name=""/>
        <dsp:cNvSpPr/>
      </dsp:nvSpPr>
      <dsp:spPr>
        <a:xfrm>
          <a:off x="500844" y="0"/>
          <a:ext cx="5633331" cy="3849245"/>
        </a:xfrm>
        <a:prstGeom prst="triangl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5C4B0-8CFE-4723-AF12-20526CA3B495}">
      <dsp:nvSpPr>
        <dsp:cNvPr id="0" name=""/>
        <dsp:cNvSpPr/>
      </dsp:nvSpPr>
      <dsp:spPr>
        <a:xfrm>
          <a:off x="2956824" y="443210"/>
          <a:ext cx="4328876"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Attainment Over Time </a:t>
          </a:r>
        </a:p>
      </dsp:txBody>
      <dsp:txXfrm>
        <a:off x="2990221" y="476607"/>
        <a:ext cx="4262082" cy="617349"/>
      </dsp:txXfrm>
    </dsp:sp>
    <dsp:sp modelId="{0BF85435-1914-4BBA-96BF-4E2E0C2BD49B}">
      <dsp:nvSpPr>
        <dsp:cNvPr id="0" name=""/>
        <dsp:cNvSpPr/>
      </dsp:nvSpPr>
      <dsp:spPr>
        <a:xfrm>
          <a:off x="2907184" y="1220516"/>
          <a:ext cx="4378516"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Achievement Every Yea</a:t>
          </a:r>
          <a:r>
            <a:rPr lang="en-US" sz="2000" b="1" kern="1200" dirty="0">
              <a:latin typeface="Calibri"/>
              <a:ea typeface="+mn-ea"/>
              <a:cs typeface="+mn-cs"/>
            </a:rPr>
            <a:t>r</a:t>
          </a:r>
        </a:p>
      </dsp:txBody>
      <dsp:txXfrm>
        <a:off x="2940581" y="1253913"/>
        <a:ext cx="4311722" cy="617349"/>
      </dsp:txXfrm>
    </dsp:sp>
    <dsp:sp modelId="{C31A3930-EE24-43AA-81EF-930664452763}">
      <dsp:nvSpPr>
        <dsp:cNvPr id="0" name=""/>
        <dsp:cNvSpPr/>
      </dsp:nvSpPr>
      <dsp:spPr>
        <a:xfrm>
          <a:off x="2853016" y="2013109"/>
          <a:ext cx="4432684"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Attendance Every Day</a:t>
          </a:r>
        </a:p>
      </dsp:txBody>
      <dsp:txXfrm>
        <a:off x="2886413" y="2046506"/>
        <a:ext cx="4365890" cy="617349"/>
      </dsp:txXfrm>
    </dsp:sp>
    <dsp:sp modelId="{91854EBB-0939-4602-A2C5-3D70593CEDE7}">
      <dsp:nvSpPr>
        <dsp:cNvPr id="0" name=""/>
        <dsp:cNvSpPr/>
      </dsp:nvSpPr>
      <dsp:spPr>
        <a:xfrm>
          <a:off x="2860397" y="2790419"/>
          <a:ext cx="4425303"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Advocacy For All</a:t>
          </a:r>
        </a:p>
      </dsp:txBody>
      <dsp:txXfrm>
        <a:off x="2893794" y="2823816"/>
        <a:ext cx="4358509" cy="617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E430-2924-1A4E-BD46-4B65A7E6C527}">
      <dsp:nvSpPr>
        <dsp:cNvPr id="0" name=""/>
        <dsp:cNvSpPr/>
      </dsp:nvSpPr>
      <dsp:spPr>
        <a:xfrm>
          <a:off x="3213" y="376511"/>
          <a:ext cx="1931981" cy="489600"/>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Rockwell"/>
              <a:cs typeface="Rockwell"/>
            </a:rPr>
            <a:t>Myths</a:t>
          </a:r>
        </a:p>
      </dsp:txBody>
      <dsp:txXfrm>
        <a:off x="3213" y="376511"/>
        <a:ext cx="1931981" cy="489600"/>
      </dsp:txXfrm>
    </dsp:sp>
    <dsp:sp modelId="{528CB535-E440-5B47-8D72-62C932DFCDED}">
      <dsp:nvSpPr>
        <dsp:cNvPr id="0" name=""/>
        <dsp:cNvSpPr/>
      </dsp:nvSpPr>
      <dsp:spPr>
        <a:xfrm>
          <a:off x="3213" y="866111"/>
          <a:ext cx="1931981" cy="3170121"/>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Absences are only  a problem if they are unexcused</a:t>
          </a:r>
        </a:p>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Sporadic versus consecutive absences aren’t a problem  </a:t>
          </a:r>
        </a:p>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Attendance only matters in the older grades </a:t>
          </a:r>
        </a:p>
      </dsp:txBody>
      <dsp:txXfrm>
        <a:off x="3213" y="866111"/>
        <a:ext cx="1931981" cy="3170121"/>
      </dsp:txXfrm>
    </dsp:sp>
    <dsp:sp modelId="{A1335879-9AF5-9547-8444-225B9606D53B}">
      <dsp:nvSpPr>
        <dsp:cNvPr id="0" name=""/>
        <dsp:cNvSpPr/>
      </dsp:nvSpPr>
      <dsp:spPr>
        <a:xfrm>
          <a:off x="2184149" y="372653"/>
          <a:ext cx="1931981" cy="489600"/>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a:ln>
                <a:noFill/>
              </a:ln>
              <a:latin typeface="Rockwell"/>
              <a:cs typeface="Rockwell"/>
            </a:rPr>
            <a:t>   Barriers</a:t>
          </a:r>
          <a:r>
            <a:rPr lang="en-US" sz="1700" kern="1200" dirty="0">
              <a:ln>
                <a:noFill/>
              </a:ln>
            </a:rPr>
            <a:t>	</a:t>
          </a:r>
        </a:p>
      </dsp:txBody>
      <dsp:txXfrm>
        <a:off x="2184149" y="372653"/>
        <a:ext cx="1931981" cy="489600"/>
      </dsp:txXfrm>
    </dsp:sp>
    <dsp:sp modelId="{901A9F2C-19B2-BB47-A35E-72A33582A851}">
      <dsp:nvSpPr>
        <dsp:cNvPr id="0" name=""/>
        <dsp:cNvSpPr/>
      </dsp:nvSpPr>
      <dsp:spPr>
        <a:xfrm>
          <a:off x="2205672" y="866111"/>
          <a:ext cx="1931981" cy="3170121"/>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Lack of access to health or dental care</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Poor Transportation</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Trauma</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No safe path to school</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Homelessness</a:t>
          </a:r>
        </a:p>
        <a:p>
          <a:pPr marL="171450" lvl="1" indent="-171450" algn="l" defTabSz="755650">
            <a:lnSpc>
              <a:spcPct val="90000"/>
            </a:lnSpc>
            <a:spcBef>
              <a:spcPct val="0"/>
            </a:spcBef>
            <a:spcAft>
              <a:spcPct val="15000"/>
            </a:spcAft>
            <a:buChar char="••"/>
          </a:pPr>
          <a:endParaRPr lang="en-US" sz="1700" kern="1200" dirty="0">
            <a:solidFill>
              <a:srgbClr val="144056"/>
            </a:solidFill>
            <a:latin typeface="Gill Sans MT"/>
            <a:cs typeface="Gill Sans MT"/>
          </a:endParaRPr>
        </a:p>
      </dsp:txBody>
      <dsp:txXfrm>
        <a:off x="2205672" y="866111"/>
        <a:ext cx="1931981" cy="3170121"/>
      </dsp:txXfrm>
    </dsp:sp>
    <dsp:sp modelId="{7783D475-4A91-5541-987C-EB1914ED9490}">
      <dsp:nvSpPr>
        <dsp:cNvPr id="0" name=""/>
        <dsp:cNvSpPr/>
      </dsp:nvSpPr>
      <dsp:spPr>
        <a:xfrm>
          <a:off x="4408131" y="376511"/>
          <a:ext cx="1931981" cy="489600"/>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a:ln>
                <a:noFill/>
              </a:ln>
              <a:latin typeface="Rockwell"/>
              <a:cs typeface="Rockwell"/>
            </a:rPr>
            <a:t>Aversion</a:t>
          </a:r>
        </a:p>
      </dsp:txBody>
      <dsp:txXfrm>
        <a:off x="4408131" y="376511"/>
        <a:ext cx="1931981" cy="489600"/>
      </dsp:txXfrm>
    </dsp:sp>
    <dsp:sp modelId="{B4013F42-D161-0E45-890C-54B80907D042}">
      <dsp:nvSpPr>
        <dsp:cNvPr id="0" name=""/>
        <dsp:cNvSpPr/>
      </dsp:nvSpPr>
      <dsp:spPr>
        <a:xfrm>
          <a:off x="4408131" y="866111"/>
          <a:ext cx="1931981" cy="3170121"/>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Child struggling academically or socially</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Bullying</a:t>
          </a:r>
        </a:p>
        <a:p>
          <a:pPr marL="171450" lvl="1" indent="-171450" algn="l" defTabSz="755650">
            <a:lnSpc>
              <a:spcPct val="90000"/>
            </a:lnSpc>
            <a:spcBef>
              <a:spcPct val="0"/>
            </a:spcBef>
            <a:spcAft>
              <a:spcPct val="15000"/>
            </a:spcAft>
            <a:buChar char="••"/>
          </a:pPr>
          <a:r>
            <a:rPr lang="en-US" sz="1700" b="0" kern="1200" baseline="0" dirty="0">
              <a:solidFill>
                <a:srgbClr val="144056"/>
              </a:solidFill>
              <a:latin typeface="Gill Sans MT"/>
              <a:cs typeface="Gill Sans MT"/>
            </a:rPr>
            <a:t>Ineffective school discipline</a:t>
          </a:r>
          <a:endParaRPr lang="en-US" sz="1700" b="0" kern="1200" dirty="0">
            <a:solidFill>
              <a:srgbClr val="144056"/>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Parents had negative school experience</a:t>
          </a:r>
          <a:r>
            <a:rPr lang="en-US" sz="1700" b="0" kern="1200" baseline="0" dirty="0">
              <a:solidFill>
                <a:srgbClr val="144056"/>
              </a:solidFill>
              <a:latin typeface="Gill Sans MT"/>
              <a:cs typeface="Gill Sans MT"/>
            </a:rPr>
            <a:t> </a:t>
          </a:r>
          <a:endParaRPr lang="en-US" sz="1700" b="0" kern="1200" dirty="0">
            <a:solidFill>
              <a:srgbClr val="144056"/>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Undiagnosed disability</a:t>
          </a:r>
        </a:p>
      </dsp:txBody>
      <dsp:txXfrm>
        <a:off x="4408131" y="866111"/>
        <a:ext cx="1931981" cy="3170121"/>
      </dsp:txXfrm>
    </dsp:sp>
    <dsp:sp modelId="{890BB5D5-919B-EF4B-AE16-FC6341614884}">
      <dsp:nvSpPr>
        <dsp:cNvPr id="0" name=""/>
        <dsp:cNvSpPr/>
      </dsp:nvSpPr>
      <dsp:spPr>
        <a:xfrm>
          <a:off x="6610590" y="376511"/>
          <a:ext cx="1931981"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a:latin typeface="Rockwell"/>
              <a:cs typeface="Rockwell"/>
            </a:rPr>
            <a:t>Disengagement</a:t>
          </a:r>
        </a:p>
      </dsp:txBody>
      <dsp:txXfrm>
        <a:off x="6610590" y="376511"/>
        <a:ext cx="1931981" cy="489600"/>
      </dsp:txXfrm>
    </dsp:sp>
    <dsp:sp modelId="{81FFC7CB-56CE-8144-AC6D-D9A78DA12780}">
      <dsp:nvSpPr>
        <dsp:cNvPr id="0" name=""/>
        <dsp:cNvSpPr/>
      </dsp:nvSpPr>
      <dsp:spPr>
        <a:xfrm>
          <a:off x="6610590" y="866111"/>
          <a:ext cx="1931981" cy="31701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Lack of engaging and relevant instruction</a:t>
          </a:r>
        </a:p>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No meaningful relationships with adults in school</a:t>
          </a:r>
        </a:p>
        <a:p>
          <a:pPr marL="171450" lvl="1" indent="-171450" algn="l" defTabSz="755650">
            <a:lnSpc>
              <a:spcPct val="90000"/>
            </a:lnSpc>
            <a:spcBef>
              <a:spcPct val="0"/>
            </a:spcBef>
            <a:spcAft>
              <a:spcPct val="15000"/>
            </a:spcAft>
            <a:buChar char="••"/>
          </a:pPr>
          <a:r>
            <a:rPr lang="en-US" sz="1700" b="0" i="0" kern="1200" dirty="0">
              <a:solidFill>
                <a:schemeClr val="accent1"/>
              </a:solidFill>
              <a:latin typeface="Gill Sans MT"/>
              <a:cs typeface="Gill Sans MT"/>
            </a:rPr>
            <a:t>Vulnerable to being with peers out of school vs. in school</a:t>
          </a:r>
          <a:endParaRPr lang="en-US" sz="1700" b="0" kern="1200" dirty="0">
            <a:solidFill>
              <a:schemeClr val="accent1"/>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Poor</a:t>
          </a:r>
          <a:r>
            <a:rPr lang="en-US" sz="1700" b="0" kern="1200" baseline="0" dirty="0">
              <a:solidFill>
                <a:srgbClr val="144056"/>
              </a:solidFill>
              <a:latin typeface="Gill Sans MT"/>
              <a:cs typeface="Gill Sans MT"/>
            </a:rPr>
            <a:t> school climate </a:t>
          </a:r>
          <a:endParaRPr lang="en-US" sz="1700" b="0" kern="1200" dirty="0">
            <a:solidFill>
              <a:schemeClr val="accent1"/>
            </a:solidFill>
            <a:latin typeface="Gill Sans MT"/>
            <a:cs typeface="Gill Sans MT"/>
          </a:endParaRPr>
        </a:p>
      </dsp:txBody>
      <dsp:txXfrm>
        <a:off x="6610590" y="866111"/>
        <a:ext cx="1931981" cy="31701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27291B57-D2D1-4106-9F74-05978A4DC2BA}" type="datetimeFigureOut">
              <a:rPr lang="en-US" smtClean="0"/>
              <a:pPr/>
              <a:t>5/9/16</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1CEE28DF-9564-49D6-803F-AA120890A241}" type="slidenum">
              <a:rPr lang="en-US" smtClean="0"/>
              <a:pPr/>
              <a:t>‹#›</a:t>
            </a:fld>
            <a:endParaRPr lang="en-US"/>
          </a:p>
        </p:txBody>
      </p:sp>
    </p:spTree>
    <p:extLst>
      <p:ext uri="{BB962C8B-B14F-4D97-AF65-F5344CB8AC3E}">
        <p14:creationId xmlns:p14="http://schemas.microsoft.com/office/powerpoint/2010/main" val="1946380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B063ECE-C325-4B82-8DCA-C912396CF16C}" type="datetimeFigureOut">
              <a:rPr lang="en-US" smtClean="0"/>
              <a:pPr/>
              <a:t>5/9/16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E951CFD-FC70-42A9-8A31-F2843890185D}" type="slidenum">
              <a:rPr lang="en-US" smtClean="0"/>
              <a:pPr/>
              <a:t>‹#›</a:t>
            </a:fld>
            <a:endParaRPr lang="en-US"/>
          </a:p>
        </p:txBody>
      </p:sp>
    </p:spTree>
    <p:extLst>
      <p:ext uri="{BB962C8B-B14F-4D97-AF65-F5344CB8AC3E}">
        <p14:creationId xmlns:p14="http://schemas.microsoft.com/office/powerpoint/2010/main" val="132261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95"/>
          <p:cNvSpPr>
            <a:spLocks noGrp="1" noRot="1" noChangeAspect="1" noTextEdit="1"/>
          </p:cNvSpPr>
          <p:nvPr>
            <p:ph type="sldImg" idx="2"/>
          </p:nvPr>
        </p:nvSpPr>
        <p:spPr>
          <a:xfrm>
            <a:off x="1143000" y="685800"/>
            <a:ext cx="4572000" cy="3429000"/>
          </a:xfrm>
          <a:noFill/>
          <a:ln>
            <a:headEnd/>
            <a:tailEnd/>
          </a:ln>
        </p:spPr>
      </p:sp>
      <p:sp>
        <p:nvSpPr>
          <p:cNvPr id="33794" name="Shape 9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351845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51CFD-FC70-42A9-8A31-F2843890185D}" type="slidenum">
              <a:rPr lang="en-US" smtClean="0"/>
              <a:pPr/>
              <a:t>2</a:t>
            </a:fld>
            <a:endParaRPr lang="en-US"/>
          </a:p>
        </p:txBody>
      </p:sp>
    </p:spTree>
    <p:extLst>
      <p:ext uri="{BB962C8B-B14F-4D97-AF65-F5344CB8AC3E}">
        <p14:creationId xmlns:p14="http://schemas.microsoft.com/office/powerpoint/2010/main" val="89926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1143000" y="685800"/>
            <a:ext cx="4572000" cy="3429000"/>
          </a:xfrm>
          <a:ln>
            <a:headEnd/>
            <a:tailEnd/>
          </a:ln>
        </p:spPr>
      </p:sp>
      <p:sp>
        <p:nvSpPr>
          <p:cNvPr id="4096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atin typeface="Arial" charset="0"/>
              </a:rPr>
              <a:t>Chronic early absence is the percentage of children in grades K-3 that miss 10% or more of the school year (or 18+ days in a 180-day school year).</a:t>
            </a:r>
          </a:p>
          <a:p>
            <a:pPr>
              <a:spcBef>
                <a:spcPct val="0"/>
              </a:spcBef>
            </a:pPr>
            <a:endParaRPr lang="en-US">
              <a:latin typeface="Arial" charset="0"/>
            </a:endParaRPr>
          </a:p>
          <a:p>
            <a:pPr>
              <a:spcBef>
                <a:spcPct val="0"/>
              </a:spcBef>
            </a:pPr>
            <a:r>
              <a:rPr lang="en-US" b="1">
                <a:latin typeface="Arial" charset="0"/>
              </a:rPr>
              <a:t>Research shows that children who are chronically absent in kindergarten</a:t>
            </a:r>
          </a:p>
          <a:p>
            <a:pPr>
              <a:spcBef>
                <a:spcPct val="0"/>
              </a:spcBef>
            </a:pPr>
            <a:endParaRPr lang="en-US" b="1">
              <a:latin typeface="Arial" charset="0"/>
            </a:endParaRPr>
          </a:p>
          <a:p>
            <a:pPr>
              <a:spcBef>
                <a:spcPct val="0"/>
              </a:spcBef>
            </a:pPr>
            <a:r>
              <a:rPr lang="en-US" b="1">
                <a:latin typeface="Arial" charset="0"/>
              </a:rPr>
              <a:t>Show lower levels of literacy in 1</a:t>
            </a:r>
            <a:r>
              <a:rPr lang="en-US" b="1" baseline="30000">
                <a:latin typeface="Arial" charset="0"/>
              </a:rPr>
              <a:t>st</a:t>
            </a:r>
            <a:r>
              <a:rPr lang="en-US" b="1">
                <a:latin typeface="Arial" charset="0"/>
              </a:rPr>
              <a:t> grade</a:t>
            </a:r>
          </a:p>
          <a:p>
            <a:pPr>
              <a:spcBef>
                <a:spcPct val="0"/>
              </a:spcBef>
            </a:pPr>
            <a:endParaRPr lang="en-US" b="1">
              <a:latin typeface="Arial" charset="0"/>
            </a:endParaRPr>
          </a:p>
          <a:p>
            <a:pPr>
              <a:spcBef>
                <a:spcPct val="0"/>
              </a:spcBef>
            </a:pPr>
            <a:r>
              <a:rPr lang="en-US" b="1">
                <a:latin typeface="Arial" charset="0"/>
              </a:rPr>
              <a:t>AND  that chronic absence in kindergarten can predict lower achievement as far out as the 5</a:t>
            </a:r>
            <a:r>
              <a:rPr lang="en-US" b="1" baseline="30000">
                <a:latin typeface="Arial" charset="0"/>
              </a:rPr>
              <a:t>th</a:t>
            </a:r>
            <a:r>
              <a:rPr lang="en-US" b="1">
                <a:latin typeface="Arial" charset="0"/>
              </a:rPr>
              <a:t> grade.</a:t>
            </a:r>
          </a:p>
          <a:p>
            <a:pPr>
              <a:spcBef>
                <a:spcPct val="0"/>
              </a:spcBef>
            </a:pPr>
            <a:endParaRPr lang="en-US">
              <a:latin typeface="Arial" charset="0"/>
            </a:endParaRPr>
          </a:p>
          <a:p>
            <a:pPr>
              <a:spcBef>
                <a:spcPct val="0"/>
              </a:spcBef>
            </a:pPr>
            <a:r>
              <a:rPr lang="en-US">
                <a:latin typeface="Arial" charset="0"/>
              </a:rPr>
              <a:t>It is easy to overlook the prevalence of chronic early absence and think you don’t have an attendance problem if you only look at average daily attendance.</a:t>
            </a:r>
          </a:p>
          <a:p>
            <a:pPr>
              <a:spcBef>
                <a:spcPct val="0"/>
              </a:spcBef>
            </a:pPr>
            <a:endParaRPr lang="en-US">
              <a:latin typeface="Arial" charset="0"/>
            </a:endParaRPr>
          </a:p>
          <a:p>
            <a:pPr>
              <a:spcBef>
                <a:spcPct val="0"/>
              </a:spcBef>
            </a:pPr>
            <a:r>
              <a:rPr lang="en-US" b="1">
                <a:latin typeface="Arial" charset="0"/>
              </a:rPr>
              <a:t>BUT in 2012, Rhode Island’s 4 core cities had an average daily attendance rate of 94%, BUT almost 1 in 5 students (19%) were chronically absent.</a:t>
            </a:r>
          </a:p>
          <a:p>
            <a:pPr>
              <a:spcBef>
                <a:spcPct val="0"/>
              </a:spcBef>
            </a:pPr>
            <a:endParaRPr lang="en-US">
              <a:latin typeface="Arial" charset="0"/>
            </a:endParaRPr>
          </a:p>
          <a:p>
            <a:pPr>
              <a:spcBef>
                <a:spcPct val="0"/>
              </a:spcBef>
            </a:pPr>
            <a:r>
              <a:rPr lang="en-US">
                <a:latin typeface="Arial" charset="0"/>
              </a:rPr>
              <a:t>Chronic early absence can be reduced by using data to regularly identify and intervene with students who have multiple absences, engaging, educating and providing supports for families, personalizing the educational experience for all students, and educating communities to support school attendance.</a:t>
            </a:r>
          </a:p>
        </p:txBody>
      </p:sp>
      <p:sp>
        <p:nvSpPr>
          <p:cNvPr id="40963"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2F055-FD5A-D745-897D-98AC8ECBDBEC}" type="slidenum">
              <a:rPr lang="en-US"/>
              <a:pPr/>
              <a:t>6</a:t>
            </a:fld>
            <a:endParaRPr lang="en-US"/>
          </a:p>
        </p:txBody>
      </p:sp>
    </p:spTree>
    <p:extLst>
      <p:ext uri="{BB962C8B-B14F-4D97-AF65-F5344CB8AC3E}">
        <p14:creationId xmlns:p14="http://schemas.microsoft.com/office/powerpoint/2010/main" val="102938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51CFD-FC70-42A9-8A31-F2843890185D}" type="slidenum">
              <a:rPr lang="en-US" smtClean="0"/>
              <a:pPr/>
              <a:t>7</a:t>
            </a:fld>
            <a:endParaRPr lang="en-US"/>
          </a:p>
        </p:txBody>
      </p:sp>
    </p:spTree>
    <p:extLst>
      <p:ext uri="{BB962C8B-B14F-4D97-AF65-F5344CB8AC3E}">
        <p14:creationId xmlns:p14="http://schemas.microsoft.com/office/powerpoint/2010/main" val="19398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xfrm>
            <a:off x="1143000" y="685800"/>
            <a:ext cx="4572000" cy="3429000"/>
          </a:xfrm>
          <a:ln>
            <a:miter lim="800000"/>
            <a:headEnd/>
            <a:tailEnd/>
          </a:ln>
        </p:spPr>
      </p:sp>
      <p:sp>
        <p:nvSpPr>
          <p:cNvPr id="44034"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atin typeface="Arial" charset="0"/>
              </a:rPr>
              <a:t>At same time, we know schools and communities can understand why kids aren’t in school and  turn attendance around when they implement these five strategies with fidelity.    How schools carry them out can be tailored to their own realities and strengths.</a:t>
            </a:r>
          </a:p>
          <a:p>
            <a:pPr>
              <a:spcBef>
                <a:spcPct val="0"/>
              </a:spcBef>
            </a:pPr>
            <a:endParaRPr lang="en-US">
              <a:latin typeface="Arial" charset="0"/>
            </a:endParaRPr>
          </a:p>
          <a:p>
            <a:pPr>
              <a:spcBef>
                <a:spcPct val="0"/>
              </a:spcBef>
            </a:pPr>
            <a:r>
              <a:rPr lang="en-US">
                <a:latin typeface="Arial" charset="0"/>
              </a:rPr>
              <a:t>Then – I go through and offer examples of what each one of these might look like.  I also clarify that recognizing good and improved attendance isn’t just providing perfect attendance awards for a semester or year– which doesn’t help to motivate improvement among the students with the most problematic attendance.</a:t>
            </a:r>
          </a:p>
          <a:p>
            <a:pPr>
              <a:spcBef>
                <a:spcPct val="0"/>
              </a:spcBef>
            </a:pPr>
            <a:endParaRPr lang="en-US">
              <a:latin typeface="Arial" charset="0"/>
            </a:endParaRPr>
          </a:p>
          <a:p>
            <a:pPr>
              <a:spcBef>
                <a:spcPct val="0"/>
              </a:spcBef>
            </a:pPr>
            <a:endParaRPr lang="en-US">
              <a:latin typeface="Arial" charset="0"/>
            </a:endParaRPr>
          </a:p>
        </p:txBody>
      </p:sp>
      <p:sp>
        <p:nvSpPr>
          <p:cNvPr id="44035"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6F935B-408C-4A4C-AD6A-9EF122C47077}" type="slidenum">
              <a:rPr lang="en-US" sz="1800"/>
              <a:pPr/>
              <a:t>11</a:t>
            </a:fld>
            <a:endParaRPr lang="en-US" sz="1800"/>
          </a:p>
        </p:txBody>
      </p:sp>
    </p:spTree>
    <p:extLst>
      <p:ext uri="{BB962C8B-B14F-4D97-AF65-F5344CB8AC3E}">
        <p14:creationId xmlns:p14="http://schemas.microsoft.com/office/powerpoint/2010/main" val="218400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Master" Target="../slideMasters/slideMaster7.xml"/><Relationship Id="rId2" Type="http://schemas.openxmlformats.org/officeDocument/2006/relationships/image" Target="../media/image2.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emf"/><Relationship Id="rId3"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4419600"/>
            <a:ext cx="6400800" cy="1752600"/>
          </a:xfrm>
        </p:spPr>
        <p:txBody>
          <a:bodyPr>
            <a:normAutofit/>
          </a:bodyPr>
          <a:lstStyle>
            <a:lvl1pPr marL="0" indent="0" algn="l">
              <a:buNone/>
              <a:defRPr sz="1600" b="1">
                <a:solidFill>
                  <a:schemeClr val="tx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fld id="{14AA2F69-CFB4-4E8B-8D23-CE296AEC2686}" type="datetime4">
              <a:rPr lang="en-US" smtClean="0"/>
              <a:pPr/>
              <a:t>April 26, 2016</a:t>
            </a:fld>
            <a:endParaRPr lang="en-US" dirty="0"/>
          </a:p>
        </p:txBody>
      </p:sp>
      <p:pic>
        <p:nvPicPr>
          <p:cNvPr id="17" name="Picture 16" descr="362_Logo.png"/>
          <p:cNvPicPr>
            <a:picLocks noChangeAspect="1"/>
          </p:cNvPicPr>
          <p:nvPr userDrawn="1"/>
        </p:nvPicPr>
        <p:blipFill>
          <a:blip r:embed="rId2" cstate="print"/>
          <a:stretch>
            <a:fillRect/>
          </a:stretch>
        </p:blipFill>
        <p:spPr>
          <a:xfrm>
            <a:off x="7925028" y="6016772"/>
            <a:ext cx="1066572" cy="688828"/>
          </a:xfrm>
          <a:prstGeom prst="rect">
            <a:avLst/>
          </a:prstGeom>
        </p:spPr>
      </p:pic>
      <p:sp>
        <p:nvSpPr>
          <p:cNvPr id="18" name="Title 1"/>
          <p:cNvSpPr>
            <a:spLocks noGrp="1"/>
          </p:cNvSpPr>
          <p:nvPr>
            <p:ph type="title"/>
          </p:nvPr>
        </p:nvSpPr>
        <p:spPr>
          <a:xfrm>
            <a:off x="533400" y="3124200"/>
            <a:ext cx="8305800" cy="1143000"/>
          </a:xfrm>
        </p:spPr>
        <p:txBody>
          <a:bodyPr/>
          <a:lstStyle>
            <a:lvl1pPr algn="l">
              <a:defRPr b="1">
                <a:latin typeface="Helvetica" pitchFamily="34" charset="0"/>
              </a:defRPr>
            </a:lvl1pPr>
          </a:lstStyle>
          <a:p>
            <a:r>
              <a:rPr lang="en-US" dirty="0"/>
              <a:t>Click to edit Master title style</a:t>
            </a:r>
          </a:p>
        </p:txBody>
      </p:sp>
    </p:spTree>
    <p:extLst>
      <p:ext uri="{BB962C8B-B14F-4D97-AF65-F5344CB8AC3E}">
        <p14:creationId xmlns:p14="http://schemas.microsoft.com/office/powerpoint/2010/main" val="23537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5pPr marL="1420896" indent="-16435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311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6" name="Content Placeholder 2"/>
          <p:cNvSpPr>
            <a:spLocks noGrp="1"/>
          </p:cNvSpPr>
          <p:nvPr>
            <p:ph idx="10"/>
          </p:nvPr>
        </p:nvSpPr>
        <p:spPr>
          <a:xfrm>
            <a:off x="4785548" y="1079293"/>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8760" y="1065016"/>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9240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column Content">
    <p:spTree>
      <p:nvGrpSpPr>
        <p:cNvPr id="1" name=""/>
        <p:cNvGrpSpPr/>
        <p:nvPr/>
      </p:nvGrpSpPr>
      <p:grpSpPr>
        <a:xfrm>
          <a:off x="0" y="0"/>
          <a:ext cx="0" cy="0"/>
          <a:chOff x="0" y="0"/>
          <a:chExt cx="0" cy="0"/>
        </a:xfrm>
      </p:grpSpPr>
      <p:sp>
        <p:nvSpPr>
          <p:cNvPr id="9" name="Content Placeholder 2"/>
          <p:cNvSpPr>
            <a:spLocks noGrp="1"/>
          </p:cNvSpPr>
          <p:nvPr>
            <p:ph idx="11"/>
          </p:nvPr>
        </p:nvSpPr>
        <p:spPr>
          <a:xfrm>
            <a:off x="6277598" y="1079293"/>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3313601" y="1079293"/>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8757" y="1065016"/>
            <a:ext cx="269485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278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mn-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6E7AC1B-3AEF-4DFE-9D79-3CDEE23B0D24}"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110507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3986" name="Rectangle 3"/>
          <p:cNvSpPr>
            <a:spLocks noGrp="1" noChangeArrowheads="1"/>
          </p:cNvSpPr>
          <p:nvPr>
            <p:ph type="ctrTitle"/>
          </p:nvPr>
        </p:nvSpPr>
        <p:spPr>
          <a:xfrm>
            <a:off x="358713" y="4137655"/>
            <a:ext cx="4317250" cy="1079250"/>
          </a:xfrm>
        </p:spPr>
        <p:txBody>
          <a:bodyPr/>
          <a:lstStyle>
            <a:lvl1pPr>
              <a:defRPr sz="2600">
                <a:solidFill>
                  <a:srgbClr val="94C11F"/>
                </a:solidFill>
              </a:defRPr>
            </a:lvl1pPr>
          </a:lstStyle>
          <a:p>
            <a:r>
              <a:rPr lang="en-US"/>
              <a:t>Click to edit Master title style</a:t>
            </a:r>
            <a:endParaRPr lang="de-DE"/>
          </a:p>
        </p:txBody>
      </p:sp>
      <p:sp>
        <p:nvSpPr>
          <p:cNvPr id="484356" name="Rectangle 4"/>
          <p:cNvSpPr>
            <a:spLocks noGrp="1" noChangeArrowheads="1"/>
          </p:cNvSpPr>
          <p:nvPr>
            <p:ph type="body" idx="1"/>
          </p:nvPr>
        </p:nvSpPr>
        <p:spPr>
          <a:xfrm>
            <a:off x="358713" y="5396250"/>
            <a:ext cx="4317250" cy="718972"/>
          </a:xfrm>
          <a:noFill/>
          <a:ln algn="ctr"/>
        </p:spPr>
        <p:txBody>
          <a:bodyPr/>
          <a:lstStyle>
            <a:lvl1pPr>
              <a:spcBef>
                <a:spcPct val="0"/>
              </a:spcBef>
              <a:defRPr>
                <a:solidFill>
                  <a:srgbClr val="B799BC"/>
                </a:solidFill>
              </a:defRPr>
            </a:lvl1pPr>
          </a:lstStyle>
          <a:p>
            <a:pPr lvl="0"/>
            <a:r>
              <a:rPr lang="en-US"/>
              <a:t>Click to edit Master text styles</a:t>
            </a:r>
          </a:p>
        </p:txBody>
      </p:sp>
    </p:spTree>
    <p:extLst>
      <p:ext uri="{BB962C8B-B14F-4D97-AF65-F5344CB8AC3E}">
        <p14:creationId xmlns:p14="http://schemas.microsoft.com/office/powerpoint/2010/main" val="1957874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30" y="4407510"/>
            <a:ext cx="7772637" cy="136176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230" y="2906083"/>
            <a:ext cx="7772637" cy="1501427"/>
          </a:xfrm>
        </p:spPr>
        <p:txBody>
          <a:bodyPr anchor="b"/>
          <a:lstStyle>
            <a:lvl1pPr marL="0" indent="0">
              <a:buNone/>
              <a:defRPr sz="2000"/>
            </a:lvl1pPr>
            <a:lvl2pPr marL="455219" indent="0">
              <a:buNone/>
              <a:defRPr sz="1800"/>
            </a:lvl2pPr>
            <a:lvl3pPr marL="910375" indent="0">
              <a:buNone/>
              <a:defRPr sz="1600"/>
            </a:lvl3pPr>
            <a:lvl4pPr marL="1365585" indent="0">
              <a:buNone/>
              <a:defRPr sz="1400"/>
            </a:lvl4pPr>
            <a:lvl5pPr marL="1820768" indent="0">
              <a:buNone/>
              <a:defRPr sz="1400"/>
            </a:lvl5pPr>
            <a:lvl6pPr marL="2275960" indent="0">
              <a:buNone/>
              <a:defRPr sz="1400"/>
            </a:lvl6pPr>
            <a:lvl7pPr marL="2731152" indent="0">
              <a:buNone/>
              <a:defRPr sz="1400"/>
            </a:lvl7pPr>
            <a:lvl8pPr marL="3186346" indent="0">
              <a:buNone/>
              <a:defRPr sz="1400"/>
            </a:lvl8pPr>
            <a:lvl9pPr marL="3641538" indent="0">
              <a:buNone/>
              <a:defRPr sz="1400"/>
            </a:lvl9pPr>
          </a:lstStyle>
          <a:p>
            <a:pPr lvl="0"/>
            <a:r>
              <a:rPr lang="en-US"/>
              <a:t>Click to edit Master text styles</a:t>
            </a:r>
          </a:p>
        </p:txBody>
      </p:sp>
    </p:spTree>
    <p:extLst>
      <p:ext uri="{BB962C8B-B14F-4D97-AF65-F5344CB8AC3E}">
        <p14:creationId xmlns:p14="http://schemas.microsoft.com/office/powerpoint/2010/main" val="836308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8049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358775" y="1065217"/>
            <a:ext cx="4200525" cy="5037137"/>
          </a:xfrm>
          <a:prstGeom prst="rect">
            <a:avLst/>
          </a:prstGeom>
          <a:solidFill>
            <a:srgbClr val="DCDCDC"/>
          </a:solidFill>
          <a:ln w="9525">
            <a:noFill/>
            <a:miter lim="800000"/>
            <a:headEnd/>
            <a:tailEnd/>
          </a:ln>
        </p:spPr>
        <p:txBody>
          <a:bodyPr lIns="0" tIns="0" rIns="0" bIns="0"/>
          <a:lstStyle/>
          <a:p>
            <a:pPr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cs typeface="Arial" charset="0"/>
            </a:endParaRPr>
          </a:p>
        </p:txBody>
      </p:sp>
      <p:sp>
        <p:nvSpPr>
          <p:cNvPr id="4" name="Rectangle 10"/>
          <p:cNvSpPr>
            <a:spLocks noChangeArrowheads="1"/>
          </p:cNvSpPr>
          <p:nvPr userDrawn="1"/>
        </p:nvSpPr>
        <p:spPr bwMode="auto">
          <a:xfrm>
            <a:off x="4767290" y="1065217"/>
            <a:ext cx="4198937" cy="5037137"/>
          </a:xfrm>
          <a:prstGeom prst="rect">
            <a:avLst/>
          </a:prstGeom>
          <a:solidFill>
            <a:srgbClr val="DCDCDC"/>
          </a:solidFill>
          <a:ln w="9525">
            <a:noFill/>
            <a:miter lim="800000"/>
            <a:headEnd/>
            <a:tailEnd/>
          </a:ln>
        </p:spPr>
        <p:txBody>
          <a:bodyPr lIns="0" tIns="0" rIns="0" bIns="0"/>
          <a:lstStyle/>
          <a:p>
            <a:pPr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cs typeface="Arial" charset="0"/>
            </a:endParaRP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7363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4" descr="CesarC.jpg"/>
          <p:cNvPicPr>
            <a:picLocks noChangeAspect="1"/>
          </p:cNvPicPr>
          <p:nvPr userDrawn="1"/>
        </p:nvPicPr>
        <p:blipFill>
          <a:blip r:embed="rId2" cstate="print">
            <a:duotone>
              <a:schemeClr val="bg2">
                <a:shade val="45000"/>
                <a:satMod val="135000"/>
              </a:schemeClr>
              <a:prstClr val="white"/>
            </a:duotone>
          </a:blip>
          <a:stretch>
            <a:fillRect/>
          </a:stretch>
        </p:blipFill>
        <p:spPr>
          <a:xfrm>
            <a:off x="0" y="1"/>
            <a:ext cx="9144000" cy="6858000"/>
          </a:xfrm>
          <a:prstGeom prst="rect">
            <a:avLst/>
          </a:prstGeom>
          <a:ln>
            <a:noFill/>
          </a:ln>
          <a:effectLst>
            <a:softEdge rad="635000"/>
          </a:effectLst>
          <a:scene3d>
            <a:camera prst="orthographicFront">
              <a:rot lat="0" lon="0" rev="0"/>
            </a:camera>
            <a:lightRig rig="chilly" dir="t">
              <a:rot lat="0" lon="0" rev="18480000"/>
            </a:lightRig>
          </a:scene3d>
          <a:sp3d prstMaterial="clear">
            <a:bevelT h="63500"/>
          </a:sp3d>
        </p:spPr>
      </p:pic>
      <p:sp>
        <p:nvSpPr>
          <p:cNvPr id="2" name="Title 1"/>
          <p:cNvSpPr>
            <a:spLocks noGrp="1"/>
          </p:cNvSpPr>
          <p:nvPr>
            <p:ph type="title"/>
          </p:nvPr>
        </p:nvSpPr>
        <p:spPr>
          <a:xfrm>
            <a:off x="685800" y="3048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114800" y="6248400"/>
            <a:ext cx="1905000" cy="609600"/>
          </a:xfrm>
          <a:prstGeom prst="rect">
            <a:avLst/>
          </a:prstGeom>
        </p:spPr>
        <p:txBody>
          <a:bodyPr/>
          <a:lstStyle>
            <a:lvl1pPr>
              <a:defRPr sz="900" i="0">
                <a:latin typeface="+mn-lt"/>
              </a:defRPr>
            </a:lvl1pPr>
          </a:lstStyle>
          <a:p>
            <a:pPr algn="ctr" eaLnBrk="0" fontAlgn="base" hangingPunct="0">
              <a:spcBef>
                <a:spcPct val="0"/>
              </a:spcBef>
              <a:spcAft>
                <a:spcPct val="0"/>
              </a:spcAft>
              <a:defRPr/>
            </a:pPr>
            <a:endParaRPr lang="en-US" altLang="en-US" b="1">
              <a:solidFill>
                <a:srgbClr val="2F2B20"/>
              </a:solidFill>
              <a:ea typeface="ＭＳ Ｐゴシック" charset="-128"/>
              <a:cs typeface="Arial" charset="0"/>
            </a:endParaRPr>
          </a:p>
        </p:txBody>
      </p:sp>
      <p:sp>
        <p:nvSpPr>
          <p:cNvPr id="7" name="Footer Placeholder 5"/>
          <p:cNvSpPr>
            <a:spLocks noGrp="1"/>
          </p:cNvSpPr>
          <p:nvPr>
            <p:ph type="ftr" sz="quarter" idx="11"/>
          </p:nvPr>
        </p:nvSpPr>
        <p:spPr>
          <a:xfrm>
            <a:off x="152400" y="6172200"/>
            <a:ext cx="3352800" cy="685800"/>
          </a:xfrm>
          <a:prstGeom prst="rect">
            <a:avLst/>
          </a:prstGeom>
        </p:spPr>
        <p:txBody>
          <a:bodyPr/>
          <a:lstStyle>
            <a:lvl1pPr>
              <a:defRPr/>
            </a:lvl1pPr>
          </a:lstStyle>
          <a:p>
            <a:pPr algn="ctr" eaLnBrk="0" fontAlgn="base" hangingPunct="0">
              <a:spcBef>
                <a:spcPct val="0"/>
              </a:spcBef>
              <a:spcAft>
                <a:spcPct val="0"/>
              </a:spcAft>
              <a:defRPr/>
            </a:pPr>
            <a:endParaRPr lang="en-US" altLang="en-US" sz="1600" b="1">
              <a:solidFill>
                <a:srgbClr val="2F2B20"/>
              </a:solidFill>
              <a:ea typeface="ＭＳ Ｐゴシック" charset="-128"/>
              <a:cs typeface="Arial" charset="0"/>
            </a:endParaRPr>
          </a:p>
        </p:txBody>
      </p:sp>
      <p:sp>
        <p:nvSpPr>
          <p:cNvPr id="8" name="Slide Number Placeholder 6"/>
          <p:cNvSpPr>
            <a:spLocks noGrp="1"/>
          </p:cNvSpPr>
          <p:nvPr>
            <p:ph type="sldNum" sz="quarter" idx="12"/>
          </p:nvPr>
        </p:nvSpPr>
        <p:spPr>
          <a:xfrm>
            <a:off x="6400800" y="6248400"/>
            <a:ext cx="2743200" cy="609600"/>
          </a:xfrm>
          <a:prstGeom prst="rect">
            <a:avLst/>
          </a:prstGeom>
        </p:spPr>
        <p:txBody>
          <a:bodyPr/>
          <a:lstStyle>
            <a:lvl1pPr>
              <a:defRPr/>
            </a:lvl1pPr>
          </a:lstStyle>
          <a:p>
            <a:pPr algn="ctr" eaLnBrk="0" hangingPunct="0">
              <a:defRPr/>
            </a:pPr>
            <a:r>
              <a:rPr lang="en-US" sz="1600" b="1" dirty="0">
                <a:solidFill>
                  <a:srgbClr val="2F2B20"/>
                </a:solidFill>
                <a:ea typeface="ＭＳ Ｐゴシック" charset="-128"/>
              </a:rPr>
              <a:t>C&amp;C Hispanic Research Solutions– Page </a:t>
            </a:r>
            <a:fld id="{82E3CB09-5637-E641-B45F-9B4B0F5B6568}" type="slidenum">
              <a:rPr lang="en-US" sz="1600" b="1">
                <a:solidFill>
                  <a:srgbClr val="2F2B20"/>
                </a:solidFill>
                <a:ea typeface="ＭＳ Ｐゴシック" charset="-128"/>
              </a:rPr>
              <a:pPr algn="ctr" eaLnBrk="0" hangingPunct="0">
                <a:defRPr/>
              </a:pPr>
              <a:t>‹#›</a:t>
            </a:fld>
            <a:endParaRPr lang="en-US" sz="1600" b="1" dirty="0">
              <a:solidFill>
                <a:srgbClr val="2F2B20"/>
              </a:solidFill>
              <a:ea typeface="ＭＳ Ｐゴシック" charset="-128"/>
            </a:endParaRPr>
          </a:p>
        </p:txBody>
      </p:sp>
    </p:spTree>
    <p:extLst>
      <p:ext uri="{BB962C8B-B14F-4D97-AF65-F5344CB8AC3E}">
        <p14:creationId xmlns:p14="http://schemas.microsoft.com/office/powerpoint/2010/main" val="2851246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5pPr marL="1420896" indent="-16435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254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143000"/>
          </a:xfrm>
        </p:spPr>
        <p:txBody>
          <a:bodyPr/>
          <a:lstStyle>
            <a:lvl1pPr algn="l">
              <a:defRPr b="1">
                <a:latin typeface="Helvetica" pitchFamily="34" charset="0"/>
              </a:defRPr>
            </a:lvl1pPr>
          </a:lstStyle>
          <a:p>
            <a:r>
              <a:rPr lang="en-US" dirty="0"/>
              <a:t>Click to edit Master title style</a:t>
            </a:r>
          </a:p>
        </p:txBody>
      </p:sp>
      <p:sp>
        <p:nvSpPr>
          <p:cNvPr id="3" name="Content Placeholder 2"/>
          <p:cNvSpPr>
            <a:spLocks noGrp="1"/>
          </p:cNvSpPr>
          <p:nvPr>
            <p:ph idx="1"/>
          </p:nvPr>
        </p:nvSpPr>
        <p:spPr>
          <a:xfrm>
            <a:off x="457200" y="1951037"/>
            <a:ext cx="8229600" cy="3840163"/>
          </a:xfrm>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4" name="Picture 3" descr="362_Logo.png"/>
          <p:cNvPicPr>
            <a:picLocks noChangeAspect="1"/>
          </p:cNvPicPr>
          <p:nvPr userDrawn="1"/>
        </p:nvPicPr>
        <p:blipFill>
          <a:blip r:embed="rId2" cstate="print"/>
          <a:stretch>
            <a:fillRect/>
          </a:stretch>
        </p:blipFill>
        <p:spPr>
          <a:xfrm>
            <a:off x="7925028" y="6016772"/>
            <a:ext cx="1066572" cy="688828"/>
          </a:xfrm>
          <a:prstGeom prst="rect">
            <a:avLst/>
          </a:prstGeom>
        </p:spPr>
      </p:pic>
    </p:spTree>
    <p:extLst>
      <p:ext uri="{BB962C8B-B14F-4D97-AF65-F5344CB8AC3E}">
        <p14:creationId xmlns:p14="http://schemas.microsoft.com/office/powerpoint/2010/main" val="328907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6" name="Content Placeholder 2"/>
          <p:cNvSpPr>
            <a:spLocks noGrp="1"/>
          </p:cNvSpPr>
          <p:nvPr>
            <p:ph idx="10"/>
          </p:nvPr>
        </p:nvSpPr>
        <p:spPr>
          <a:xfrm>
            <a:off x="4785548" y="1079293"/>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8760" y="1065016"/>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1767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3-column Content">
    <p:spTree>
      <p:nvGrpSpPr>
        <p:cNvPr id="1" name=""/>
        <p:cNvGrpSpPr/>
        <p:nvPr/>
      </p:nvGrpSpPr>
      <p:grpSpPr>
        <a:xfrm>
          <a:off x="0" y="0"/>
          <a:ext cx="0" cy="0"/>
          <a:chOff x="0" y="0"/>
          <a:chExt cx="0" cy="0"/>
        </a:xfrm>
      </p:grpSpPr>
      <p:sp>
        <p:nvSpPr>
          <p:cNvPr id="9" name="Content Placeholder 2"/>
          <p:cNvSpPr>
            <a:spLocks noGrp="1"/>
          </p:cNvSpPr>
          <p:nvPr>
            <p:ph idx="11"/>
          </p:nvPr>
        </p:nvSpPr>
        <p:spPr>
          <a:xfrm>
            <a:off x="6277598" y="1079293"/>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3313601" y="1079293"/>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8757" y="1065016"/>
            <a:ext cx="269485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636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mn-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6E7AC1B-3AEF-4DFE-9D79-3CDEE23B0D24}"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3507108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3986" name="Rectangle 3"/>
          <p:cNvSpPr>
            <a:spLocks noGrp="1" noChangeArrowheads="1"/>
          </p:cNvSpPr>
          <p:nvPr>
            <p:ph type="ctrTitle"/>
          </p:nvPr>
        </p:nvSpPr>
        <p:spPr>
          <a:xfrm>
            <a:off x="358713" y="4137655"/>
            <a:ext cx="4317250" cy="1079250"/>
          </a:xfrm>
        </p:spPr>
        <p:txBody>
          <a:bodyPr/>
          <a:lstStyle>
            <a:lvl1pPr>
              <a:defRPr sz="2600">
                <a:solidFill>
                  <a:srgbClr val="94C11F"/>
                </a:solidFill>
              </a:defRPr>
            </a:lvl1pPr>
          </a:lstStyle>
          <a:p>
            <a:r>
              <a:rPr lang="en-US"/>
              <a:t>Click to edit Master title style</a:t>
            </a:r>
            <a:endParaRPr lang="de-DE"/>
          </a:p>
        </p:txBody>
      </p:sp>
      <p:sp>
        <p:nvSpPr>
          <p:cNvPr id="484356" name="Rectangle 4"/>
          <p:cNvSpPr>
            <a:spLocks noGrp="1" noChangeArrowheads="1"/>
          </p:cNvSpPr>
          <p:nvPr>
            <p:ph type="body" idx="1"/>
          </p:nvPr>
        </p:nvSpPr>
        <p:spPr>
          <a:xfrm>
            <a:off x="358713" y="5396250"/>
            <a:ext cx="4317250" cy="718972"/>
          </a:xfrm>
          <a:noFill/>
          <a:ln algn="ctr"/>
        </p:spPr>
        <p:txBody>
          <a:bodyPr/>
          <a:lstStyle>
            <a:lvl1pPr>
              <a:spcBef>
                <a:spcPct val="0"/>
              </a:spcBef>
              <a:defRPr>
                <a:solidFill>
                  <a:srgbClr val="B799BC"/>
                </a:solidFill>
              </a:defRPr>
            </a:lvl1pPr>
          </a:lstStyle>
          <a:p>
            <a:pPr lvl="0"/>
            <a:r>
              <a:rPr lang="en-US"/>
              <a:t>Click to edit Master text styles</a:t>
            </a:r>
          </a:p>
        </p:txBody>
      </p:sp>
    </p:spTree>
    <p:extLst>
      <p:ext uri="{BB962C8B-B14F-4D97-AF65-F5344CB8AC3E}">
        <p14:creationId xmlns:p14="http://schemas.microsoft.com/office/powerpoint/2010/main" val="4045707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30" y="4407510"/>
            <a:ext cx="7772637" cy="136176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230" y="2906083"/>
            <a:ext cx="7772637" cy="1501427"/>
          </a:xfrm>
        </p:spPr>
        <p:txBody>
          <a:bodyPr anchor="b"/>
          <a:lstStyle>
            <a:lvl1pPr marL="0" indent="0">
              <a:buNone/>
              <a:defRPr sz="2000"/>
            </a:lvl1pPr>
            <a:lvl2pPr marL="455219" indent="0">
              <a:buNone/>
              <a:defRPr sz="1800"/>
            </a:lvl2pPr>
            <a:lvl3pPr marL="910375" indent="0">
              <a:buNone/>
              <a:defRPr sz="1600"/>
            </a:lvl3pPr>
            <a:lvl4pPr marL="1365585" indent="0">
              <a:buNone/>
              <a:defRPr sz="1400"/>
            </a:lvl4pPr>
            <a:lvl5pPr marL="1820768" indent="0">
              <a:buNone/>
              <a:defRPr sz="1400"/>
            </a:lvl5pPr>
            <a:lvl6pPr marL="2275960" indent="0">
              <a:buNone/>
              <a:defRPr sz="1400"/>
            </a:lvl6pPr>
            <a:lvl7pPr marL="2731152" indent="0">
              <a:buNone/>
              <a:defRPr sz="1400"/>
            </a:lvl7pPr>
            <a:lvl8pPr marL="3186346" indent="0">
              <a:buNone/>
              <a:defRPr sz="1400"/>
            </a:lvl8pPr>
            <a:lvl9pPr marL="3641538" indent="0">
              <a:buNone/>
              <a:defRPr sz="1400"/>
            </a:lvl9pPr>
          </a:lstStyle>
          <a:p>
            <a:pPr lvl="0"/>
            <a:r>
              <a:rPr lang="en-US"/>
              <a:t>Click to edit Master text styles</a:t>
            </a:r>
          </a:p>
        </p:txBody>
      </p:sp>
    </p:spTree>
    <p:extLst>
      <p:ext uri="{BB962C8B-B14F-4D97-AF65-F5344CB8AC3E}">
        <p14:creationId xmlns:p14="http://schemas.microsoft.com/office/powerpoint/2010/main" val="3986262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6112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358775" y="1065217"/>
            <a:ext cx="4200525" cy="5037137"/>
          </a:xfrm>
          <a:prstGeom prst="rect">
            <a:avLst/>
          </a:prstGeom>
          <a:solidFill>
            <a:srgbClr val="DCDCDC"/>
          </a:solidFill>
          <a:ln w="9525">
            <a:noFill/>
            <a:miter lim="800000"/>
            <a:headEnd/>
            <a:tailEnd/>
          </a:ln>
        </p:spPr>
        <p:txBody>
          <a:bodyPr lIns="0" tIns="0" rIns="0" bIns="0"/>
          <a:lstStyle/>
          <a:p>
            <a:pPr defTabSz="914400"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cs typeface="Arial" charset="0"/>
            </a:endParaRPr>
          </a:p>
        </p:txBody>
      </p:sp>
      <p:sp>
        <p:nvSpPr>
          <p:cNvPr id="4" name="Rectangle 10"/>
          <p:cNvSpPr>
            <a:spLocks noChangeArrowheads="1"/>
          </p:cNvSpPr>
          <p:nvPr userDrawn="1"/>
        </p:nvSpPr>
        <p:spPr bwMode="auto">
          <a:xfrm>
            <a:off x="4767290" y="1065217"/>
            <a:ext cx="4198937" cy="5037137"/>
          </a:xfrm>
          <a:prstGeom prst="rect">
            <a:avLst/>
          </a:prstGeom>
          <a:solidFill>
            <a:srgbClr val="DCDCDC"/>
          </a:solidFill>
          <a:ln w="9525">
            <a:noFill/>
            <a:miter lim="800000"/>
            <a:headEnd/>
            <a:tailEnd/>
          </a:ln>
        </p:spPr>
        <p:txBody>
          <a:bodyPr lIns="0" tIns="0" rIns="0" bIns="0"/>
          <a:lstStyle/>
          <a:p>
            <a:pPr defTabSz="914400"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cs typeface="Arial" charset="0"/>
            </a:endParaRP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77447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4" descr="CesarC.jpg"/>
          <p:cNvPicPr>
            <a:picLocks noChangeAspect="1"/>
          </p:cNvPicPr>
          <p:nvPr userDrawn="1"/>
        </p:nvPicPr>
        <p:blipFill>
          <a:blip r:embed="rId2" cstate="print">
            <a:duotone>
              <a:schemeClr val="bg2">
                <a:shade val="45000"/>
                <a:satMod val="135000"/>
              </a:schemeClr>
              <a:prstClr val="white"/>
            </a:duotone>
          </a:blip>
          <a:stretch>
            <a:fillRect/>
          </a:stretch>
        </p:blipFill>
        <p:spPr>
          <a:xfrm>
            <a:off x="0" y="1"/>
            <a:ext cx="9144000" cy="6858000"/>
          </a:xfrm>
          <a:prstGeom prst="rect">
            <a:avLst/>
          </a:prstGeom>
          <a:ln>
            <a:noFill/>
          </a:ln>
          <a:effectLst>
            <a:softEdge rad="635000"/>
          </a:effectLst>
          <a:scene3d>
            <a:camera prst="orthographicFront">
              <a:rot lat="0" lon="0" rev="0"/>
            </a:camera>
            <a:lightRig rig="chilly" dir="t">
              <a:rot lat="0" lon="0" rev="18480000"/>
            </a:lightRig>
          </a:scene3d>
          <a:sp3d prstMaterial="clear">
            <a:bevelT h="63500"/>
          </a:sp3d>
        </p:spPr>
      </p:pic>
      <p:sp>
        <p:nvSpPr>
          <p:cNvPr id="2" name="Title 1"/>
          <p:cNvSpPr>
            <a:spLocks noGrp="1"/>
          </p:cNvSpPr>
          <p:nvPr>
            <p:ph type="title"/>
          </p:nvPr>
        </p:nvSpPr>
        <p:spPr>
          <a:xfrm>
            <a:off x="685800" y="3048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114800" y="6248400"/>
            <a:ext cx="1905000" cy="609600"/>
          </a:xfrm>
          <a:prstGeom prst="rect">
            <a:avLst/>
          </a:prstGeom>
        </p:spPr>
        <p:txBody>
          <a:bodyPr/>
          <a:lstStyle>
            <a:lvl1pPr>
              <a:defRPr sz="900" i="0">
                <a:latin typeface="+mn-lt"/>
              </a:defRPr>
            </a:lvl1pPr>
          </a:lstStyle>
          <a:p>
            <a:pPr algn="ctr" defTabSz="914400" eaLnBrk="0" fontAlgn="base" hangingPunct="0">
              <a:spcBef>
                <a:spcPct val="0"/>
              </a:spcBef>
              <a:spcAft>
                <a:spcPct val="0"/>
              </a:spcAft>
              <a:defRPr/>
            </a:pPr>
            <a:endParaRPr lang="en-US" altLang="en-US" b="1">
              <a:solidFill>
                <a:srgbClr val="2F2B20"/>
              </a:solidFill>
              <a:ea typeface="ＭＳ Ｐゴシック" charset="-128"/>
              <a:cs typeface="Arial" charset="0"/>
            </a:endParaRPr>
          </a:p>
        </p:txBody>
      </p:sp>
      <p:sp>
        <p:nvSpPr>
          <p:cNvPr id="7" name="Footer Placeholder 5"/>
          <p:cNvSpPr>
            <a:spLocks noGrp="1"/>
          </p:cNvSpPr>
          <p:nvPr>
            <p:ph type="ftr" sz="quarter" idx="11"/>
          </p:nvPr>
        </p:nvSpPr>
        <p:spPr>
          <a:xfrm>
            <a:off x="152400" y="6172200"/>
            <a:ext cx="3352800" cy="685800"/>
          </a:xfrm>
          <a:prstGeom prst="rect">
            <a:avLst/>
          </a:prstGeom>
        </p:spPr>
        <p:txBody>
          <a:bodyPr/>
          <a:lstStyle>
            <a:lvl1pPr>
              <a:defRPr/>
            </a:lvl1pPr>
          </a:lstStyle>
          <a:p>
            <a:pPr algn="ctr" defTabSz="914400" eaLnBrk="0" fontAlgn="base" hangingPunct="0">
              <a:spcBef>
                <a:spcPct val="0"/>
              </a:spcBef>
              <a:spcAft>
                <a:spcPct val="0"/>
              </a:spcAft>
              <a:defRPr/>
            </a:pPr>
            <a:endParaRPr lang="en-US" altLang="en-US" sz="1600" b="1">
              <a:solidFill>
                <a:srgbClr val="2F2B20"/>
              </a:solidFill>
              <a:ea typeface="ＭＳ Ｐゴシック" charset="-128"/>
              <a:cs typeface="Arial" charset="0"/>
            </a:endParaRPr>
          </a:p>
        </p:txBody>
      </p:sp>
      <p:sp>
        <p:nvSpPr>
          <p:cNvPr id="8" name="Slide Number Placeholder 6"/>
          <p:cNvSpPr>
            <a:spLocks noGrp="1"/>
          </p:cNvSpPr>
          <p:nvPr>
            <p:ph type="sldNum" sz="quarter" idx="12"/>
          </p:nvPr>
        </p:nvSpPr>
        <p:spPr>
          <a:xfrm>
            <a:off x="6400800" y="6248400"/>
            <a:ext cx="2743200" cy="609600"/>
          </a:xfrm>
          <a:prstGeom prst="rect">
            <a:avLst/>
          </a:prstGeom>
        </p:spPr>
        <p:txBody>
          <a:bodyPr/>
          <a:lstStyle>
            <a:lvl1pPr>
              <a:defRPr/>
            </a:lvl1pPr>
          </a:lstStyle>
          <a:p>
            <a:pPr algn="ctr" eaLnBrk="0" hangingPunct="0">
              <a:defRPr/>
            </a:pPr>
            <a:r>
              <a:rPr lang="en-US" sz="1600" b="1" dirty="0">
                <a:solidFill>
                  <a:srgbClr val="2F2B20"/>
                </a:solidFill>
                <a:ea typeface="ＭＳ Ｐゴシック" charset="-128"/>
              </a:rPr>
              <a:t>C&amp;C Hispanic Research Solutions– Page </a:t>
            </a:r>
            <a:fld id="{82E3CB09-5637-E641-B45F-9B4B0F5B6568}" type="slidenum">
              <a:rPr lang="en-US" sz="1600" b="1">
                <a:solidFill>
                  <a:srgbClr val="2F2B20"/>
                </a:solidFill>
                <a:ea typeface="ＭＳ Ｐゴシック" charset="-128"/>
              </a:rPr>
              <a:pPr algn="ctr" eaLnBrk="0" hangingPunct="0">
                <a:defRPr/>
              </a:pPr>
              <a:t>‹#›</a:t>
            </a:fld>
            <a:endParaRPr lang="en-US" sz="1600" b="1" dirty="0">
              <a:solidFill>
                <a:srgbClr val="2F2B20"/>
              </a:solidFill>
              <a:ea typeface="ＭＳ Ｐゴシック" charset="-128"/>
            </a:endParaRPr>
          </a:p>
        </p:txBody>
      </p:sp>
    </p:spTree>
    <p:extLst>
      <p:ext uri="{BB962C8B-B14F-4D97-AF65-F5344CB8AC3E}">
        <p14:creationId xmlns:p14="http://schemas.microsoft.com/office/powerpoint/2010/main" val="1576220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5pPr marL="1420896" indent="-16435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485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6" name="Content Placeholder 2"/>
          <p:cNvSpPr>
            <a:spLocks noGrp="1"/>
          </p:cNvSpPr>
          <p:nvPr>
            <p:ph idx="10"/>
          </p:nvPr>
        </p:nvSpPr>
        <p:spPr>
          <a:xfrm>
            <a:off x="4785525" y="1079292"/>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8755" y="1065009"/>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379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stion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4800600"/>
            <a:ext cx="7467600" cy="1143000"/>
          </a:xfrm>
        </p:spPr>
        <p:txBody>
          <a:bodyPr>
            <a:normAutofit/>
          </a:bodyPr>
          <a:lstStyle>
            <a:lvl1pPr algn="l">
              <a:defRPr sz="3600" b="1"/>
            </a:lvl1pPr>
          </a:lstStyle>
          <a:p>
            <a:r>
              <a:rPr lang="en-US" dirty="0"/>
              <a:t>Click to edit Master title style</a:t>
            </a:r>
          </a:p>
        </p:txBody>
      </p:sp>
      <p:sp>
        <p:nvSpPr>
          <p:cNvPr id="7" name="Picture Placeholder 5"/>
          <p:cNvSpPr>
            <a:spLocks noGrp="1"/>
          </p:cNvSpPr>
          <p:nvPr>
            <p:ph type="pic" sz="quarter" idx="10"/>
          </p:nvPr>
        </p:nvSpPr>
        <p:spPr>
          <a:xfrm>
            <a:off x="914400" y="762000"/>
            <a:ext cx="7391400" cy="3886200"/>
          </a:xfrm>
        </p:spPr>
        <p:txBody>
          <a:bodyPr/>
          <a:lstStyle/>
          <a:p>
            <a:r>
              <a:rPr lang="en-US" dirty="0"/>
              <a:t>Click icon to add picture</a:t>
            </a:r>
          </a:p>
        </p:txBody>
      </p:sp>
      <p:pic>
        <p:nvPicPr>
          <p:cNvPr id="8" name="Picture 7" descr="362_Logo.png"/>
          <p:cNvPicPr>
            <a:picLocks noChangeAspect="1"/>
          </p:cNvPicPr>
          <p:nvPr userDrawn="1"/>
        </p:nvPicPr>
        <p:blipFill>
          <a:blip r:embed="rId2" cstate="print"/>
          <a:stretch>
            <a:fillRect/>
          </a:stretch>
        </p:blipFill>
        <p:spPr>
          <a:xfrm>
            <a:off x="7925028" y="6016772"/>
            <a:ext cx="1066572" cy="688828"/>
          </a:xfrm>
          <a:prstGeom prst="rect">
            <a:avLst/>
          </a:prstGeom>
        </p:spPr>
      </p:pic>
    </p:spTree>
    <p:extLst>
      <p:ext uri="{BB962C8B-B14F-4D97-AF65-F5344CB8AC3E}">
        <p14:creationId xmlns:p14="http://schemas.microsoft.com/office/powerpoint/2010/main" val="1001090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column Content">
    <p:spTree>
      <p:nvGrpSpPr>
        <p:cNvPr id="1" name=""/>
        <p:cNvGrpSpPr/>
        <p:nvPr/>
      </p:nvGrpSpPr>
      <p:grpSpPr>
        <a:xfrm>
          <a:off x="0" y="0"/>
          <a:ext cx="0" cy="0"/>
          <a:chOff x="0" y="0"/>
          <a:chExt cx="0" cy="0"/>
        </a:xfrm>
      </p:grpSpPr>
      <p:sp>
        <p:nvSpPr>
          <p:cNvPr id="9" name="Content Placeholder 2"/>
          <p:cNvSpPr>
            <a:spLocks noGrp="1"/>
          </p:cNvSpPr>
          <p:nvPr>
            <p:ph idx="11"/>
          </p:nvPr>
        </p:nvSpPr>
        <p:spPr>
          <a:xfrm>
            <a:off x="6277579" y="1079292"/>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3313596" y="1079292"/>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58755" y="1065009"/>
            <a:ext cx="269485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7230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mn-lt"/>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6E7AC1B-3AEF-4DFE-9D79-3CDEE23B0D24}" type="slidenum">
              <a:rPr lang="en-US" smtClean="0">
                <a:solidFill>
                  <a:srgbClr val="2F2B20">
                    <a:tint val="75000"/>
                  </a:srgbClr>
                </a:solidFill>
              </a:rPr>
              <a:pPr/>
              <a:t>‹#›</a:t>
            </a:fld>
            <a:endParaRPr lang="en-US" dirty="0">
              <a:solidFill>
                <a:srgbClr val="2F2B20">
                  <a:tint val="75000"/>
                </a:srgbClr>
              </a:solidFill>
            </a:endParaRPr>
          </a:p>
        </p:txBody>
      </p:sp>
    </p:spTree>
    <p:extLst>
      <p:ext uri="{BB962C8B-B14F-4D97-AF65-F5344CB8AC3E}">
        <p14:creationId xmlns:p14="http://schemas.microsoft.com/office/powerpoint/2010/main" val="4025886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3986" name="Rectangle 3"/>
          <p:cNvSpPr>
            <a:spLocks noGrp="1" noChangeArrowheads="1"/>
          </p:cNvSpPr>
          <p:nvPr>
            <p:ph type="ctrTitle"/>
          </p:nvPr>
        </p:nvSpPr>
        <p:spPr>
          <a:xfrm>
            <a:off x="358713" y="4137655"/>
            <a:ext cx="4317250" cy="1079250"/>
          </a:xfrm>
        </p:spPr>
        <p:txBody>
          <a:bodyPr/>
          <a:lstStyle>
            <a:lvl1pPr>
              <a:defRPr sz="2600">
                <a:solidFill>
                  <a:srgbClr val="94C11F"/>
                </a:solidFill>
              </a:defRPr>
            </a:lvl1pPr>
          </a:lstStyle>
          <a:p>
            <a:r>
              <a:rPr lang="en-US"/>
              <a:t>Click to edit Master title style</a:t>
            </a:r>
            <a:endParaRPr lang="de-DE"/>
          </a:p>
        </p:txBody>
      </p:sp>
      <p:sp>
        <p:nvSpPr>
          <p:cNvPr id="484356" name="Rectangle 4"/>
          <p:cNvSpPr>
            <a:spLocks noGrp="1" noChangeArrowheads="1"/>
          </p:cNvSpPr>
          <p:nvPr>
            <p:ph type="body" idx="1"/>
          </p:nvPr>
        </p:nvSpPr>
        <p:spPr>
          <a:xfrm>
            <a:off x="358713" y="5396250"/>
            <a:ext cx="4317250" cy="718972"/>
          </a:xfrm>
          <a:noFill/>
          <a:ln algn="ctr"/>
        </p:spPr>
        <p:txBody>
          <a:bodyPr/>
          <a:lstStyle>
            <a:lvl1pPr>
              <a:spcBef>
                <a:spcPct val="0"/>
              </a:spcBef>
              <a:defRPr>
                <a:solidFill>
                  <a:srgbClr val="B799BC"/>
                </a:solidFill>
              </a:defRPr>
            </a:lvl1pPr>
          </a:lstStyle>
          <a:p>
            <a:pPr lvl="0"/>
            <a:r>
              <a:rPr lang="en-US"/>
              <a:t>Click to edit Master text styles</a:t>
            </a:r>
          </a:p>
        </p:txBody>
      </p:sp>
    </p:spTree>
    <p:extLst>
      <p:ext uri="{BB962C8B-B14F-4D97-AF65-F5344CB8AC3E}">
        <p14:creationId xmlns:p14="http://schemas.microsoft.com/office/powerpoint/2010/main" val="4085132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30" y="4407510"/>
            <a:ext cx="7772637" cy="136176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230" y="2906083"/>
            <a:ext cx="7772637" cy="1501427"/>
          </a:xfrm>
        </p:spPr>
        <p:txBody>
          <a:bodyPr anchor="b"/>
          <a:lstStyle>
            <a:lvl1pPr marL="0" indent="0">
              <a:buNone/>
              <a:defRPr sz="2000"/>
            </a:lvl1pPr>
            <a:lvl2pPr marL="455219" indent="0">
              <a:buNone/>
              <a:defRPr sz="1800"/>
            </a:lvl2pPr>
            <a:lvl3pPr marL="910375" indent="0">
              <a:buNone/>
              <a:defRPr sz="1600"/>
            </a:lvl3pPr>
            <a:lvl4pPr marL="1365585" indent="0">
              <a:buNone/>
              <a:defRPr sz="1400"/>
            </a:lvl4pPr>
            <a:lvl5pPr marL="1820768" indent="0">
              <a:buNone/>
              <a:defRPr sz="1400"/>
            </a:lvl5pPr>
            <a:lvl6pPr marL="2275960" indent="0">
              <a:buNone/>
              <a:defRPr sz="1400"/>
            </a:lvl6pPr>
            <a:lvl7pPr marL="2731152" indent="0">
              <a:buNone/>
              <a:defRPr sz="1400"/>
            </a:lvl7pPr>
            <a:lvl8pPr marL="3186346" indent="0">
              <a:buNone/>
              <a:defRPr sz="1400"/>
            </a:lvl8pPr>
            <a:lvl9pPr marL="3641538" indent="0">
              <a:buNone/>
              <a:defRPr sz="1400"/>
            </a:lvl9pPr>
          </a:lstStyle>
          <a:p>
            <a:pPr lvl="0"/>
            <a:r>
              <a:rPr lang="en-US"/>
              <a:t>Click to edit Master text styles</a:t>
            </a:r>
          </a:p>
        </p:txBody>
      </p:sp>
    </p:spTree>
    <p:extLst>
      <p:ext uri="{BB962C8B-B14F-4D97-AF65-F5344CB8AC3E}">
        <p14:creationId xmlns:p14="http://schemas.microsoft.com/office/powerpoint/2010/main" val="1490917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6237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358775" y="1065213"/>
            <a:ext cx="4200525" cy="5037137"/>
          </a:xfrm>
          <a:prstGeom prst="rect">
            <a:avLst/>
          </a:prstGeom>
          <a:solidFill>
            <a:srgbClr val="DCDCDC"/>
          </a:solidFill>
          <a:ln w="9525">
            <a:noFill/>
            <a:miter lim="800000"/>
            <a:headEnd/>
            <a:tailEnd/>
          </a:ln>
        </p:spPr>
        <p:txBody>
          <a:bodyPr lIns="0" tIns="0" rIns="0" bIns="0"/>
          <a:lstStyle/>
          <a:p>
            <a:pPr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cs typeface="Arial" charset="0"/>
            </a:endParaRPr>
          </a:p>
        </p:txBody>
      </p:sp>
      <p:sp>
        <p:nvSpPr>
          <p:cNvPr id="4" name="Rectangle 10"/>
          <p:cNvSpPr>
            <a:spLocks noChangeArrowheads="1"/>
          </p:cNvSpPr>
          <p:nvPr userDrawn="1"/>
        </p:nvSpPr>
        <p:spPr bwMode="auto">
          <a:xfrm>
            <a:off x="4767263" y="1065213"/>
            <a:ext cx="4198937" cy="5037137"/>
          </a:xfrm>
          <a:prstGeom prst="rect">
            <a:avLst/>
          </a:prstGeom>
          <a:solidFill>
            <a:srgbClr val="DCDCDC"/>
          </a:solidFill>
          <a:ln w="9525">
            <a:noFill/>
            <a:miter lim="800000"/>
            <a:headEnd/>
            <a:tailEnd/>
          </a:ln>
        </p:spPr>
        <p:txBody>
          <a:bodyPr lIns="0" tIns="0" rIns="0" bIns="0"/>
          <a:lstStyle/>
          <a:p>
            <a:pPr eaLnBrk="0" fontAlgn="base" hangingPunct="0">
              <a:spcBef>
                <a:spcPct val="20000"/>
              </a:spcBef>
              <a:spcAft>
                <a:spcPct val="20000"/>
              </a:spcAft>
              <a:buClr>
                <a:srgbClr val="94C11F"/>
              </a:buClr>
              <a:buSzPct val="85000"/>
              <a:buFont typeface="Wingdings" pitchFamily="2" charset="2"/>
              <a:buNone/>
              <a:defRPr/>
            </a:pPr>
            <a:endParaRPr lang="en-US" sz="1600">
              <a:solidFill>
                <a:srgbClr val="5B5C5E"/>
              </a:solidFill>
              <a:ea typeface="ＭＳ Ｐゴシック" charset="-128"/>
              <a:cs typeface="Arial" charset="0"/>
            </a:endParaRP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77582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4" descr="CesarC.jpg"/>
          <p:cNvPicPr>
            <a:picLocks noChangeAspect="1"/>
          </p:cNvPicPr>
          <p:nvPr userDrawn="1"/>
        </p:nvPicPr>
        <p:blipFill>
          <a:blip r:embed="rId2" cstate="print">
            <a:duotone>
              <a:schemeClr val="bg2">
                <a:shade val="45000"/>
                <a:satMod val="135000"/>
              </a:schemeClr>
              <a:prstClr val="white"/>
            </a:duotone>
          </a:blip>
          <a:stretch>
            <a:fillRect/>
          </a:stretch>
        </p:blipFill>
        <p:spPr>
          <a:xfrm>
            <a:off x="0" y="1"/>
            <a:ext cx="9144000" cy="6858000"/>
          </a:xfrm>
          <a:prstGeom prst="rect">
            <a:avLst/>
          </a:prstGeom>
          <a:ln>
            <a:noFill/>
          </a:ln>
          <a:effectLst>
            <a:softEdge rad="635000"/>
          </a:effectLst>
          <a:scene3d>
            <a:camera prst="orthographicFront">
              <a:rot lat="0" lon="0" rev="0"/>
            </a:camera>
            <a:lightRig rig="chilly" dir="t">
              <a:rot lat="0" lon="0" rev="18480000"/>
            </a:lightRig>
          </a:scene3d>
          <a:sp3d prstMaterial="clear">
            <a:bevelT h="63500"/>
          </a:sp3d>
        </p:spPr>
      </p:pic>
      <p:sp>
        <p:nvSpPr>
          <p:cNvPr id="2" name="Title 1"/>
          <p:cNvSpPr>
            <a:spLocks noGrp="1"/>
          </p:cNvSpPr>
          <p:nvPr>
            <p:ph type="title"/>
          </p:nvPr>
        </p:nvSpPr>
        <p:spPr>
          <a:xfrm>
            <a:off x="685800" y="3048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16764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114800" y="6248400"/>
            <a:ext cx="1905000" cy="609600"/>
          </a:xfrm>
          <a:prstGeom prst="rect">
            <a:avLst/>
          </a:prstGeom>
        </p:spPr>
        <p:txBody>
          <a:bodyPr/>
          <a:lstStyle>
            <a:lvl1pPr>
              <a:defRPr sz="900" i="0">
                <a:latin typeface="+mn-lt"/>
              </a:defRPr>
            </a:lvl1pPr>
          </a:lstStyle>
          <a:p>
            <a:pPr algn="ctr" eaLnBrk="0" fontAlgn="base" hangingPunct="0">
              <a:spcBef>
                <a:spcPct val="0"/>
              </a:spcBef>
              <a:spcAft>
                <a:spcPct val="0"/>
              </a:spcAft>
              <a:defRPr/>
            </a:pPr>
            <a:endParaRPr lang="en-US" altLang="en-US" b="1">
              <a:solidFill>
                <a:srgbClr val="2F2B20"/>
              </a:solidFill>
              <a:ea typeface="ＭＳ Ｐゴシック" charset="-128"/>
              <a:cs typeface="Arial" charset="0"/>
            </a:endParaRPr>
          </a:p>
        </p:txBody>
      </p:sp>
      <p:sp>
        <p:nvSpPr>
          <p:cNvPr id="7" name="Footer Placeholder 5"/>
          <p:cNvSpPr>
            <a:spLocks noGrp="1"/>
          </p:cNvSpPr>
          <p:nvPr>
            <p:ph type="ftr" sz="quarter" idx="11"/>
          </p:nvPr>
        </p:nvSpPr>
        <p:spPr>
          <a:xfrm>
            <a:off x="152400" y="6172200"/>
            <a:ext cx="3352800" cy="685800"/>
          </a:xfrm>
          <a:prstGeom prst="rect">
            <a:avLst/>
          </a:prstGeom>
        </p:spPr>
        <p:txBody>
          <a:bodyPr/>
          <a:lstStyle>
            <a:lvl1pPr>
              <a:defRPr/>
            </a:lvl1pPr>
          </a:lstStyle>
          <a:p>
            <a:pPr algn="ctr" eaLnBrk="0" fontAlgn="base" hangingPunct="0">
              <a:spcBef>
                <a:spcPct val="0"/>
              </a:spcBef>
              <a:spcAft>
                <a:spcPct val="0"/>
              </a:spcAft>
              <a:defRPr/>
            </a:pPr>
            <a:endParaRPr lang="en-US" altLang="en-US" sz="1600" b="1">
              <a:solidFill>
                <a:srgbClr val="2F2B20"/>
              </a:solidFill>
              <a:ea typeface="ＭＳ Ｐゴシック" charset="-128"/>
              <a:cs typeface="Arial" charset="0"/>
            </a:endParaRPr>
          </a:p>
        </p:txBody>
      </p:sp>
      <p:sp>
        <p:nvSpPr>
          <p:cNvPr id="8" name="Slide Number Placeholder 6"/>
          <p:cNvSpPr>
            <a:spLocks noGrp="1"/>
          </p:cNvSpPr>
          <p:nvPr>
            <p:ph type="sldNum" sz="quarter" idx="12"/>
          </p:nvPr>
        </p:nvSpPr>
        <p:spPr>
          <a:xfrm>
            <a:off x="6400800" y="6248400"/>
            <a:ext cx="2743200" cy="609600"/>
          </a:xfrm>
          <a:prstGeom prst="rect">
            <a:avLst/>
          </a:prstGeom>
        </p:spPr>
        <p:txBody>
          <a:bodyPr/>
          <a:lstStyle>
            <a:lvl1pPr>
              <a:defRPr/>
            </a:lvl1pPr>
          </a:lstStyle>
          <a:p>
            <a:pPr algn="ctr" eaLnBrk="0" hangingPunct="0">
              <a:defRPr/>
            </a:pPr>
            <a:r>
              <a:rPr lang="en-US" sz="1600" b="1" dirty="0">
                <a:solidFill>
                  <a:srgbClr val="2F2B20"/>
                </a:solidFill>
                <a:ea typeface="ＭＳ Ｐゴシック" charset="-128"/>
              </a:rPr>
              <a:t>C&amp;C Hispanic Research Solutions– Page </a:t>
            </a:r>
            <a:fld id="{82E3CB09-5637-E641-B45F-9B4B0F5B6568}" type="slidenum">
              <a:rPr lang="en-US" sz="1600" b="1">
                <a:solidFill>
                  <a:srgbClr val="2F2B20"/>
                </a:solidFill>
                <a:ea typeface="ＭＳ Ｐゴシック" charset="-128"/>
              </a:rPr>
              <a:pPr algn="ctr" eaLnBrk="0" hangingPunct="0">
                <a:defRPr/>
              </a:pPr>
              <a:t>‹#›</a:t>
            </a:fld>
            <a:endParaRPr lang="en-US" sz="1600" b="1" dirty="0">
              <a:solidFill>
                <a:srgbClr val="2F2B20"/>
              </a:solidFill>
              <a:ea typeface="ＭＳ Ｐゴシック" charset="-128"/>
            </a:endParaRPr>
          </a:p>
        </p:txBody>
      </p:sp>
    </p:spTree>
    <p:extLst>
      <p:ext uri="{BB962C8B-B14F-4D97-AF65-F5344CB8AC3E}">
        <p14:creationId xmlns:p14="http://schemas.microsoft.com/office/powerpoint/2010/main" val="3112714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5717117"/>
            <a:ext cx="9144000" cy="330200"/>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 name="Shape 1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11"/>
          <p:cNvSpPr>
            <a:spLocks noChangeArrowheads="1"/>
          </p:cNvSpPr>
          <p:nvPr/>
        </p:nvSpPr>
        <p:spPr bwMode="auto">
          <a:xfrm>
            <a:off x="0" y="666752"/>
            <a:ext cx="9144000" cy="509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1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1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 name="Shape 14"/>
          <p:cNvSpPr txBox="1">
            <a:spLocks noGrp="1"/>
          </p:cNvSpPr>
          <p:nvPr>
            <p:ph type="ctrTitle"/>
          </p:nvPr>
        </p:nvSpPr>
        <p:spPr>
          <a:xfrm>
            <a:off x="685800" y="3468567"/>
            <a:ext cx="5810400" cy="1546399"/>
          </a:xfrm>
          <a:prstGeom prst="rect">
            <a:avLst/>
          </a:prstGeom>
        </p:spPr>
        <p:txBody>
          <a:bodyPr anchor="b"/>
          <a:lstStyle>
            <a:lvl1pPr lvl="0">
              <a:spcBef>
                <a:spcPts val="0"/>
              </a:spcBef>
              <a:buSzPct val="100000"/>
              <a:defRPr sz="4800">
                <a:solidFill>
                  <a:schemeClr val="accent5"/>
                </a:solidFill>
                <a:latin typeface="Rockwell"/>
                <a:cs typeface="Rockwell"/>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dirty="0"/>
              <a:t>Click to edit Master title style</a:t>
            </a:r>
            <a:endParaRPr dirty="0"/>
          </a:p>
        </p:txBody>
      </p:sp>
    </p:spTree>
    <p:extLst>
      <p:ext uri="{BB962C8B-B14F-4D97-AF65-F5344CB8AC3E}">
        <p14:creationId xmlns:p14="http://schemas.microsoft.com/office/powerpoint/2010/main" val="1363869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3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3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3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Shape 3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9" name="Shape 3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0"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72D0DF7B-9070-4648-807C-1090074EFBD6}"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38" name="Shape 3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39" name="Shape 39"/>
          <p:cNvSpPr txBox="1">
            <a:spLocks noGrp="1"/>
          </p:cNvSpPr>
          <p:nvPr>
            <p:ph type="body" idx="1"/>
          </p:nvPr>
        </p:nvSpPr>
        <p:spPr>
          <a:xfrm>
            <a:off x="1146025" y="2356367"/>
            <a:ext cx="7540800" cy="4211599"/>
          </a:xfrm>
          <a:prstGeom prst="rect">
            <a:avLst/>
          </a:prstGeom>
        </p:spPr>
        <p:txBody>
          <a:bodyPr/>
          <a:lstStyle>
            <a:lvl1pPr lvl="0">
              <a:spcBef>
                <a:spcPts val="0"/>
              </a:spcBef>
              <a:buSzPct val="100000"/>
              <a:defRPr sz="2800">
                <a:latin typeface="Gill Sans MT"/>
                <a:cs typeface="Gill Sans MT"/>
              </a:defRPr>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pPr lvl="0"/>
            <a:r>
              <a:rPr lang="en-US" dirty="0"/>
              <a:t>Click to edit Master text styles</a:t>
            </a:r>
          </a:p>
        </p:txBody>
      </p:sp>
    </p:spTree>
    <p:extLst>
      <p:ext uri="{BB962C8B-B14F-4D97-AF65-F5344CB8AC3E}">
        <p14:creationId xmlns:p14="http://schemas.microsoft.com/office/powerpoint/2010/main" val="2445032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3" name="Shape 6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4" name="Shape 6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Shape 6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6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6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8" name="Shape 6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9"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043195B7-B6CA-BB42-A317-75664CCE6FB7}"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68" name="Shape 6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228279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Text">
    <p:spTree>
      <p:nvGrpSpPr>
        <p:cNvPr id="1" name=""/>
        <p:cNvGrpSpPr/>
        <p:nvPr/>
      </p:nvGrpSpPr>
      <p:grpSpPr>
        <a:xfrm>
          <a:off x="0" y="0"/>
          <a:ext cx="0" cy="0"/>
          <a:chOff x="0" y="0"/>
          <a:chExt cx="0" cy="0"/>
        </a:xfrm>
      </p:grpSpPr>
      <p:pic>
        <p:nvPicPr>
          <p:cNvPr id="3" name="Picture 2" descr="362_Logo.png"/>
          <p:cNvPicPr>
            <a:picLocks noChangeAspect="1"/>
          </p:cNvPicPr>
          <p:nvPr userDrawn="1"/>
        </p:nvPicPr>
        <p:blipFill>
          <a:blip r:embed="rId2" cstate="print"/>
          <a:stretch>
            <a:fillRect/>
          </a:stretch>
        </p:blipFill>
        <p:spPr>
          <a:xfrm>
            <a:off x="7925028" y="6016772"/>
            <a:ext cx="1066572" cy="688828"/>
          </a:xfrm>
          <a:prstGeom prst="rect">
            <a:avLst/>
          </a:prstGeom>
        </p:spPr>
      </p:pic>
      <p:sp>
        <p:nvSpPr>
          <p:cNvPr id="4" name="Picture Placeholder 5"/>
          <p:cNvSpPr>
            <a:spLocks noGrp="1"/>
          </p:cNvSpPr>
          <p:nvPr>
            <p:ph type="pic" sz="quarter" idx="10"/>
          </p:nvPr>
        </p:nvSpPr>
        <p:spPr>
          <a:xfrm>
            <a:off x="457200" y="1905000"/>
            <a:ext cx="3657600" cy="3886200"/>
          </a:xfrm>
        </p:spPr>
        <p:txBody>
          <a:bodyPr/>
          <a:lstStyle/>
          <a:p>
            <a:r>
              <a:rPr lang="en-US" dirty="0"/>
              <a:t>Click icon to add picture</a:t>
            </a:r>
          </a:p>
        </p:txBody>
      </p:sp>
      <p:sp>
        <p:nvSpPr>
          <p:cNvPr id="5" name="Title 1"/>
          <p:cNvSpPr>
            <a:spLocks noGrp="1"/>
          </p:cNvSpPr>
          <p:nvPr>
            <p:ph type="title"/>
          </p:nvPr>
        </p:nvSpPr>
        <p:spPr>
          <a:xfrm>
            <a:off x="457200" y="625475"/>
            <a:ext cx="8229600" cy="1143000"/>
          </a:xfrm>
        </p:spPr>
        <p:txBody>
          <a:bodyPr/>
          <a:lstStyle>
            <a:lvl1pPr algn="l">
              <a:defRPr b="1"/>
            </a:lvl1pPr>
          </a:lstStyle>
          <a:p>
            <a:r>
              <a:rPr lang="en-US" dirty="0"/>
              <a:t>Click to edit Master title style</a:t>
            </a:r>
          </a:p>
        </p:txBody>
      </p:sp>
      <p:sp>
        <p:nvSpPr>
          <p:cNvPr id="6" name="Content Placeholder 2"/>
          <p:cNvSpPr>
            <a:spLocks noGrp="1"/>
          </p:cNvSpPr>
          <p:nvPr>
            <p:ph idx="1"/>
          </p:nvPr>
        </p:nvSpPr>
        <p:spPr>
          <a:xfrm>
            <a:off x="4267200" y="1905000"/>
            <a:ext cx="4419600" cy="38862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97071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2" name="Shape 89"/>
          <p:cNvSpPr>
            <a:spLocks noChangeArrowheads="1"/>
          </p:cNvSpPr>
          <p:nvPr/>
        </p:nvSpPr>
        <p:spPr bwMode="auto">
          <a:xfrm>
            <a:off x="0" y="5725584"/>
            <a:ext cx="9144000" cy="32173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 name="Shape 9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4" name="Shape 91"/>
          <p:cNvSpPr>
            <a:spLocks noChangeArrowheads="1"/>
          </p:cNvSpPr>
          <p:nvPr/>
        </p:nvSpPr>
        <p:spPr bwMode="auto">
          <a:xfrm>
            <a:off x="0" y="666752"/>
            <a:ext cx="9144000" cy="5099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Shape 9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9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TextBox 10"/>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3CA26D2E-12B0-9247-8F4A-5337551E4234}"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Tree>
    <p:extLst>
      <p:ext uri="{BB962C8B-B14F-4D97-AF65-F5344CB8AC3E}">
        <p14:creationId xmlns:p14="http://schemas.microsoft.com/office/powerpoint/2010/main" val="3621276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4"/>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2"/>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8"/>
          <p:cNvSpPr>
            <a:spLocks noGrp="1"/>
          </p:cNvSpPr>
          <p:nvPr>
            <p:ph type="sldNum" sz="quarter" idx="14"/>
          </p:nvPr>
        </p:nvSpPr>
        <p:spPr>
          <a:xfrm>
            <a:off x="6592888" y="6396092"/>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1684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5717117"/>
            <a:ext cx="9144000" cy="330200"/>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fontAlgn="base">
              <a:spcBef>
                <a:spcPct val="0"/>
              </a:spcBef>
              <a:spcAft>
                <a:spcPct val="0"/>
              </a:spcAft>
            </a:pPr>
            <a:endParaRPr lang="en-US" sz="1400">
              <a:solidFill>
                <a:srgbClr val="000000"/>
              </a:solidFill>
              <a:latin typeface="Arial" charset="0"/>
              <a:ea typeface="ＭＳ Ｐゴシック" charset="0"/>
              <a:cs typeface="Arial" charset="0"/>
              <a:sym typeface="Arial" charset="0"/>
            </a:endParaRPr>
          </a:p>
        </p:txBody>
      </p:sp>
      <p:sp>
        <p:nvSpPr>
          <p:cNvPr id="4" name="Shape 1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fontAlgn="base">
              <a:spcBef>
                <a:spcPct val="0"/>
              </a:spcBef>
              <a:spcAft>
                <a:spcPct val="0"/>
              </a:spcAft>
            </a:pPr>
            <a:endParaRPr lang="en-US" sz="1400">
              <a:solidFill>
                <a:srgbClr val="114454"/>
              </a:solidFill>
              <a:latin typeface="Arial" charset="0"/>
              <a:ea typeface="ＭＳ Ｐゴシック" charset="0"/>
              <a:cs typeface="Arial" charset="0"/>
              <a:sym typeface="Arial" charset="0"/>
            </a:endParaRPr>
          </a:p>
        </p:txBody>
      </p:sp>
      <p:sp>
        <p:nvSpPr>
          <p:cNvPr id="5" name="Shape 11"/>
          <p:cNvSpPr>
            <a:spLocks noChangeArrowheads="1"/>
          </p:cNvSpPr>
          <p:nvPr/>
        </p:nvSpPr>
        <p:spPr bwMode="auto">
          <a:xfrm>
            <a:off x="0" y="666752"/>
            <a:ext cx="9144000" cy="509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fontAlgn="base">
              <a:spcBef>
                <a:spcPct val="0"/>
              </a:spcBef>
              <a:spcAft>
                <a:spcPct val="0"/>
              </a:spcAft>
            </a:pPr>
            <a:endParaRPr lang="en-US" sz="1400">
              <a:solidFill>
                <a:srgbClr val="000000"/>
              </a:solidFill>
              <a:latin typeface="Arial" charset="0"/>
              <a:ea typeface="ＭＳ Ｐゴシック" charset="0"/>
              <a:cs typeface="Arial" charset="0"/>
              <a:sym typeface="Arial" charset="0"/>
            </a:endParaRPr>
          </a:p>
        </p:txBody>
      </p:sp>
      <p:sp>
        <p:nvSpPr>
          <p:cNvPr id="6" name="Shape 1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fontAlgn="base">
              <a:spcBef>
                <a:spcPct val="0"/>
              </a:spcBef>
              <a:spcAft>
                <a:spcPct val="0"/>
              </a:spcAft>
            </a:pPr>
            <a:endParaRPr lang="en-US" sz="1400">
              <a:solidFill>
                <a:srgbClr val="000000"/>
              </a:solidFill>
              <a:latin typeface="Arial" charset="0"/>
              <a:ea typeface="ＭＳ Ｐゴシック" charset="0"/>
              <a:cs typeface="Arial" charset="0"/>
              <a:sym typeface="Arial" charset="0"/>
            </a:endParaRPr>
          </a:p>
        </p:txBody>
      </p:sp>
      <p:sp>
        <p:nvSpPr>
          <p:cNvPr id="7" name="Shape 1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fontAlgn="base">
              <a:spcBef>
                <a:spcPct val="0"/>
              </a:spcBef>
              <a:spcAft>
                <a:spcPct val="0"/>
              </a:spcAft>
            </a:pPr>
            <a:endParaRPr lang="en-US" sz="1400">
              <a:solidFill>
                <a:srgbClr val="000000"/>
              </a:solidFill>
              <a:latin typeface="Arial" charset="0"/>
              <a:ea typeface="ＭＳ Ｐゴシック" charset="0"/>
              <a:cs typeface="Arial" charset="0"/>
              <a:sym typeface="Arial" charset="0"/>
            </a:endParaRPr>
          </a:p>
        </p:txBody>
      </p:sp>
      <p:sp>
        <p:nvSpPr>
          <p:cNvPr id="14" name="Shape 14"/>
          <p:cNvSpPr txBox="1">
            <a:spLocks noGrp="1"/>
          </p:cNvSpPr>
          <p:nvPr>
            <p:ph type="ctrTitle"/>
          </p:nvPr>
        </p:nvSpPr>
        <p:spPr>
          <a:xfrm>
            <a:off x="685800" y="3468567"/>
            <a:ext cx="5810400" cy="1546399"/>
          </a:xfrm>
          <a:prstGeom prst="rect">
            <a:avLst/>
          </a:prstGeom>
        </p:spPr>
        <p:txBody>
          <a:bodyPr anchor="b"/>
          <a:lstStyle>
            <a:lvl1pPr lvl="0">
              <a:spcBef>
                <a:spcPts val="0"/>
              </a:spcBef>
              <a:buSzPct val="100000"/>
              <a:defRPr sz="4800">
                <a:solidFill>
                  <a:schemeClr val="accent5"/>
                </a:solidFill>
                <a:latin typeface="Rockwell"/>
                <a:cs typeface="Rockwell"/>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dirty="0"/>
              <a:t>Click to edit Master title style</a:t>
            </a:r>
            <a:endParaRPr dirty="0"/>
          </a:p>
        </p:txBody>
      </p:sp>
    </p:spTree>
    <p:extLst>
      <p:ext uri="{BB962C8B-B14F-4D97-AF65-F5344CB8AC3E}">
        <p14:creationId xmlns:p14="http://schemas.microsoft.com/office/powerpoint/2010/main" val="2039799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fld id="{21DFAF84-3820-4622-BF80-B0F91FB4C38C}" type="slidenum">
              <a:rPr lang="en-US" altLang="en-US"/>
              <a:pPr/>
              <a:t>‹#›</a:t>
            </a:fld>
            <a:endParaRPr lang="en-US" altLang="en-US"/>
          </a:p>
        </p:txBody>
      </p:sp>
    </p:spTree>
    <p:extLst>
      <p:ext uri="{BB962C8B-B14F-4D97-AF65-F5344CB8AC3E}">
        <p14:creationId xmlns:p14="http://schemas.microsoft.com/office/powerpoint/2010/main" val="729399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582DD4-D7CD-482C-83D1-AC81E75FA381}" type="slidenum">
              <a:rPr lang="en-US" altLang="en-US"/>
              <a:pPr/>
              <a:t>‹#›</a:t>
            </a:fld>
            <a:endParaRPr lang="en-US" altLang="en-US"/>
          </a:p>
        </p:txBody>
      </p:sp>
    </p:spTree>
    <p:extLst>
      <p:ext uri="{BB962C8B-B14F-4D97-AF65-F5344CB8AC3E}">
        <p14:creationId xmlns:p14="http://schemas.microsoft.com/office/powerpoint/2010/main" val="2269286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C9D38D44-FFAE-4A10-822E-8CD5551B1EE6}" type="slidenum">
              <a:rPr lang="en-US" altLang="en-US"/>
              <a:pPr/>
              <a:t>‹#›</a:t>
            </a:fld>
            <a:endParaRPr lang="en-US" altLang="en-US"/>
          </a:p>
        </p:txBody>
      </p:sp>
    </p:spTree>
    <p:extLst>
      <p:ext uri="{BB962C8B-B14F-4D97-AF65-F5344CB8AC3E}">
        <p14:creationId xmlns:p14="http://schemas.microsoft.com/office/powerpoint/2010/main" val="864932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1041E4F-4695-4047-9582-D928FC9A37CA}" type="slidenum">
              <a:rPr lang="en-US" altLang="en-US"/>
              <a:pPr/>
              <a:t>‹#›</a:t>
            </a:fld>
            <a:endParaRPr lang="en-US" altLang="en-US"/>
          </a:p>
        </p:txBody>
      </p:sp>
    </p:spTree>
    <p:extLst>
      <p:ext uri="{BB962C8B-B14F-4D97-AF65-F5344CB8AC3E}">
        <p14:creationId xmlns:p14="http://schemas.microsoft.com/office/powerpoint/2010/main" val="2677310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41ECBB1-A428-4552-891C-1BF653F0DCE4}" type="slidenum">
              <a:rPr lang="en-US" altLang="en-US"/>
              <a:pPr/>
              <a:t>‹#›</a:t>
            </a:fld>
            <a:endParaRPr lang="en-US" altLang="en-US"/>
          </a:p>
        </p:txBody>
      </p:sp>
    </p:spTree>
    <p:extLst>
      <p:ext uri="{BB962C8B-B14F-4D97-AF65-F5344CB8AC3E}">
        <p14:creationId xmlns:p14="http://schemas.microsoft.com/office/powerpoint/2010/main" val="4043983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FD5B81F-4C1F-4C56-8F8D-78B122AD6D65}" type="slidenum">
              <a:rPr lang="en-US" altLang="en-US"/>
              <a:pPr/>
              <a:t>‹#›</a:t>
            </a:fld>
            <a:endParaRPr lang="en-US" altLang="en-US"/>
          </a:p>
        </p:txBody>
      </p:sp>
    </p:spTree>
    <p:extLst>
      <p:ext uri="{BB962C8B-B14F-4D97-AF65-F5344CB8AC3E}">
        <p14:creationId xmlns:p14="http://schemas.microsoft.com/office/powerpoint/2010/main" val="3483051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E1CCB4AD-9507-421C-AA78-E388DE6C9118}" type="slidenum">
              <a:rPr lang="en-US" altLang="en-US"/>
              <a:pPr/>
              <a:t>‹#›</a:t>
            </a:fld>
            <a:endParaRPr lang="en-US" altLang="en-US"/>
          </a:p>
        </p:txBody>
      </p:sp>
    </p:spTree>
    <p:extLst>
      <p:ext uri="{BB962C8B-B14F-4D97-AF65-F5344CB8AC3E}">
        <p14:creationId xmlns:p14="http://schemas.microsoft.com/office/powerpoint/2010/main" val="21338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pic>
        <p:nvPicPr>
          <p:cNvPr id="3" name="Picture 2" descr="362_Logo.png"/>
          <p:cNvPicPr>
            <a:picLocks noChangeAspect="1"/>
          </p:cNvPicPr>
          <p:nvPr userDrawn="1"/>
        </p:nvPicPr>
        <p:blipFill>
          <a:blip r:embed="rId2" cstate="print"/>
          <a:stretch>
            <a:fillRect/>
          </a:stretch>
        </p:blipFill>
        <p:spPr>
          <a:xfrm>
            <a:off x="7925028" y="6016772"/>
            <a:ext cx="1066572" cy="688828"/>
          </a:xfrm>
          <a:prstGeom prst="rect">
            <a:avLst/>
          </a:prstGeom>
        </p:spPr>
      </p:pic>
      <p:sp>
        <p:nvSpPr>
          <p:cNvPr id="4" name="Picture Placeholder 5"/>
          <p:cNvSpPr>
            <a:spLocks noGrp="1"/>
          </p:cNvSpPr>
          <p:nvPr>
            <p:ph type="pic" sz="quarter" idx="10"/>
          </p:nvPr>
        </p:nvSpPr>
        <p:spPr>
          <a:xfrm>
            <a:off x="457200" y="1905000"/>
            <a:ext cx="7391400" cy="3886200"/>
          </a:xfrm>
        </p:spPr>
        <p:txBody>
          <a:bodyPr/>
          <a:lstStyle/>
          <a:p>
            <a:r>
              <a:rPr lang="en-US"/>
              <a:t>Click icon to add picture</a:t>
            </a:r>
          </a:p>
        </p:txBody>
      </p:sp>
      <p:sp>
        <p:nvSpPr>
          <p:cNvPr id="5" name="Title 1"/>
          <p:cNvSpPr>
            <a:spLocks noGrp="1"/>
          </p:cNvSpPr>
          <p:nvPr>
            <p:ph type="title"/>
          </p:nvPr>
        </p:nvSpPr>
        <p:spPr>
          <a:xfrm>
            <a:off x="457200" y="625475"/>
            <a:ext cx="8229600" cy="1143000"/>
          </a:xfrm>
        </p:spPr>
        <p:txBody>
          <a:bodyPr/>
          <a:lstStyle>
            <a:lvl1pPr algn="l">
              <a:defRPr b="1"/>
            </a:lvl1pPr>
          </a:lstStyle>
          <a:p>
            <a:r>
              <a:rPr lang="en-US"/>
              <a:t>Click to edit Master title style</a:t>
            </a:r>
            <a:endParaRPr lang="en-US" dirty="0"/>
          </a:p>
        </p:txBody>
      </p:sp>
    </p:spTree>
    <p:extLst>
      <p:ext uri="{BB962C8B-B14F-4D97-AF65-F5344CB8AC3E}">
        <p14:creationId xmlns:p14="http://schemas.microsoft.com/office/powerpoint/2010/main" val="2962744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7C7CF914-E77B-492F-B9CF-8F2EF3E2CCCF}" type="slidenum">
              <a:rPr lang="en-US" altLang="en-US"/>
              <a:pPr/>
              <a:t>‹#›</a:t>
            </a:fld>
            <a:endParaRPr lang="en-US" altLang="en-US"/>
          </a:p>
        </p:txBody>
      </p:sp>
    </p:spTree>
    <p:extLst>
      <p:ext uri="{BB962C8B-B14F-4D97-AF65-F5344CB8AC3E}">
        <p14:creationId xmlns:p14="http://schemas.microsoft.com/office/powerpoint/2010/main" val="483099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Slide Number Placeholder 6"/>
          <p:cNvSpPr>
            <a:spLocks noGrp="1"/>
          </p:cNvSpPr>
          <p:nvPr>
            <p:ph type="sldNum" sz="quarter" idx="11"/>
          </p:nvPr>
        </p:nvSpPr>
        <p:spPr/>
        <p:txBody>
          <a:bodyPr/>
          <a:lstStyle>
            <a:lvl1pPr>
              <a:defRPr/>
            </a:lvl1pPr>
          </a:lstStyle>
          <a:p>
            <a:fld id="{E97B890F-6A8F-468D-AED3-4681933571D9}" type="slidenum">
              <a:rPr lang="en-US" altLang="en-US"/>
              <a:pPr/>
              <a:t>‹#›</a:t>
            </a:fld>
            <a:endParaRPr lang="en-US" alt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93291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763075-E3AC-4EB5-A87C-E1C50C47BD93}" type="slidenum">
              <a:rPr lang="en-US" altLang="en-US"/>
              <a:pPr/>
              <a:t>‹#›</a:t>
            </a:fld>
            <a:endParaRPr lang="en-US" altLang="en-US"/>
          </a:p>
        </p:txBody>
      </p:sp>
    </p:spTree>
    <p:extLst>
      <p:ext uri="{BB962C8B-B14F-4D97-AF65-F5344CB8AC3E}">
        <p14:creationId xmlns:p14="http://schemas.microsoft.com/office/powerpoint/2010/main" val="1078476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E8BDF408-3947-4789-8639-788AB6BC771C}" type="slidenum">
              <a:rPr lang="en-US" altLang="en-US"/>
              <a:pPr/>
              <a:t>‹#›</a:t>
            </a:fld>
            <a:endParaRPr lang="en-US" altLang="en-US"/>
          </a:p>
        </p:txBody>
      </p:sp>
    </p:spTree>
    <p:extLst>
      <p:ext uri="{BB962C8B-B14F-4D97-AF65-F5344CB8AC3E}">
        <p14:creationId xmlns:p14="http://schemas.microsoft.com/office/powerpoint/2010/main" val="1150508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3975"/>
            <a:ext cx="9217025" cy="6011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838" y="6088063"/>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ttendance-works-logo.eps"/>
          <p:cNvPicPr>
            <a:picLocks noChangeAspect="1"/>
          </p:cNvPicPr>
          <p:nvPr userDrawn="1"/>
        </p:nvPicPr>
        <p:blipFill>
          <a:blip r:embed="rId3">
            <a:extLst>
              <a:ext uri="{28A0092B-C50C-407E-A947-70E740481C1C}">
                <a14:useLocalDpi xmlns:a14="http://schemas.microsoft.com/office/drawing/2010/main" val="0"/>
              </a:ext>
            </a:extLst>
          </a:blip>
          <a:srcRect b="10945"/>
          <a:stretch>
            <a:fillRect/>
          </a:stretch>
        </p:blipFill>
        <p:spPr bwMode="auto">
          <a:xfrm>
            <a:off x="238125" y="173038"/>
            <a:ext cx="26273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Stock_000010171025_Small.jpg"/>
          <p:cNvPicPr>
            <a:picLocks noChangeAspect="1"/>
          </p:cNvPicPr>
          <p:nvPr userDrawn="1"/>
        </p:nvPicPr>
        <p:blipFill rotWithShape="1">
          <a:blip r:embed="rId4" cstate="screen">
            <a:extLst/>
          </a:blip>
          <a:srcRect/>
          <a:stretch/>
        </p:blipFill>
        <p:spPr>
          <a:xfrm>
            <a:off x="423083" y="3512251"/>
            <a:ext cx="2442948" cy="1987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p:cNvPicPr>
            <a:picLocks noChangeAspect="1"/>
          </p:cNvPicPr>
          <p:nvPr userDrawn="1"/>
        </p:nvPicPr>
        <p:blipFill>
          <a:blip r:embed="rId2">
            <a:extLst>
              <a:ext uri="{28A0092B-C50C-407E-A947-70E740481C1C}">
                <a14:useLocalDpi xmlns:a14="http://schemas.microsoft.com/office/drawing/2010/main" val="0"/>
              </a:ext>
            </a:extLst>
          </a:blip>
          <a:srcRect r="72760" b="80276"/>
          <a:stretch>
            <a:fillRect/>
          </a:stretch>
        </p:blipFill>
        <p:spPr bwMode="auto">
          <a:xfrm>
            <a:off x="0" y="1258888"/>
            <a:ext cx="2865438"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6518275" y="6338888"/>
            <a:ext cx="3730625" cy="36988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solidFill>
                  <a:srgbClr val="514141"/>
                </a:solidFill>
                <a:latin typeface="Abadi MT Condensed Extra Bold"/>
                <a:ea typeface="Abadi MT Condensed Extra Bold"/>
                <a:cs typeface="Abadi MT Condensed Extra Bold"/>
              </a:rPr>
              <a:t>www.attendanceworks.org</a:t>
            </a:r>
          </a:p>
        </p:txBody>
      </p:sp>
      <p:pic>
        <p:nvPicPr>
          <p:cNvPr id="11" name="Picture 1" descr="C:\Users\Hedy\Pictures\iStock_000014573705_Small.jpg"/>
          <p:cNvPicPr>
            <a:picLocks noChangeAspect="1" noChangeArrowheads="1"/>
          </p:cNvPicPr>
          <p:nvPr userDrawn="1"/>
        </p:nvPicPr>
        <p:blipFill>
          <a:blip r:embed="rId5" cstate="screen"/>
          <a:srcRect/>
          <a:stretch>
            <a:fillRect/>
          </a:stretch>
        </p:blipFill>
        <p:spPr bwMode="auto">
          <a:xfrm>
            <a:off x="423083" y="1528549"/>
            <a:ext cx="2442948" cy="1731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p:cNvSpPr>
            <a:spLocks noGrp="1"/>
          </p:cNvSpPr>
          <p:nvPr>
            <p:ph type="body" sz="quarter" idx="10"/>
          </p:nvPr>
        </p:nvSpPr>
        <p:spPr>
          <a:xfrm>
            <a:off x="3444875" y="2222338"/>
            <a:ext cx="5589588" cy="2127411"/>
          </a:xfrm>
        </p:spPr>
        <p:txBody>
          <a:bodyPr/>
          <a:lstStyle>
            <a:lvl1pPr marL="0" indent="0">
              <a:buNone/>
              <a:defRPr sz="4000">
                <a:solidFill>
                  <a:srgbClr val="514141"/>
                </a:solidFill>
                <a:latin typeface="Abadi MT Condensed Extra Bold"/>
                <a:cs typeface="Abadi MT Condensed Extra Bold"/>
              </a:defRPr>
            </a:lvl1pPr>
            <a:lvl2pPr>
              <a:defRPr>
                <a:solidFill>
                  <a:srgbClr val="514141"/>
                </a:solidFill>
                <a:latin typeface="Abadi MT Condensed Extra Bold"/>
                <a:cs typeface="Abadi MT Condensed Extra Bold"/>
              </a:defRPr>
            </a:lvl2pPr>
            <a:lvl3pPr>
              <a:defRPr>
                <a:solidFill>
                  <a:srgbClr val="514141"/>
                </a:solidFill>
                <a:latin typeface="Abadi MT Condensed Extra Bold"/>
                <a:cs typeface="Abadi MT Condensed Extra Bold"/>
              </a:defRPr>
            </a:lvl3pPr>
            <a:lvl4pPr>
              <a:defRPr>
                <a:solidFill>
                  <a:srgbClr val="514141"/>
                </a:solidFill>
                <a:latin typeface="Abadi MT Condensed Extra Bold"/>
                <a:cs typeface="Abadi MT Condensed Extra Bold"/>
              </a:defRPr>
            </a:lvl4pPr>
            <a:lvl5pPr>
              <a:defRPr>
                <a:solidFill>
                  <a:srgbClr val="514141"/>
                </a:solidFill>
                <a:latin typeface="Abadi MT Condensed Extra Bold"/>
                <a:cs typeface="Abadi MT Condensed Extra Bold"/>
              </a:defRPr>
            </a:lvl5pPr>
          </a:lstStyle>
          <a:p>
            <a:pPr lvl="0"/>
            <a:r>
              <a:rPr lang="en-US" dirty="0"/>
              <a:t>Click to edit Master text styles</a:t>
            </a:r>
          </a:p>
          <a:p>
            <a:pPr lvl="1"/>
            <a:r>
              <a:rPr lang="en-US" dirty="0"/>
              <a:t>Second level</a:t>
            </a:r>
          </a:p>
        </p:txBody>
      </p:sp>
      <p:sp>
        <p:nvSpPr>
          <p:cNvPr id="21" name="Text Placeholder 20"/>
          <p:cNvSpPr>
            <a:spLocks noGrp="1"/>
          </p:cNvSpPr>
          <p:nvPr>
            <p:ph type="body" sz="quarter" idx="11"/>
          </p:nvPr>
        </p:nvSpPr>
        <p:spPr>
          <a:xfrm>
            <a:off x="3444875" y="4349750"/>
            <a:ext cx="5589588" cy="471488"/>
          </a:xfrm>
        </p:spPr>
        <p:txBody>
          <a:bodyPr>
            <a:normAutofit/>
          </a:bodyPr>
          <a:lstStyle>
            <a:lvl1pPr marL="0" indent="0">
              <a:buNone/>
              <a:defRPr sz="2400" b="1" i="1">
                <a:solidFill>
                  <a:schemeClr val="accent1"/>
                </a:solidFill>
                <a:latin typeface="Abadi MT Condensed Light"/>
                <a:cs typeface="Abadi MT Condensed Light"/>
              </a:defRPr>
            </a:lvl1pPr>
          </a:lstStyle>
          <a:p>
            <a:pPr lvl="0"/>
            <a:r>
              <a:rPr lang="en-US" dirty="0"/>
              <a:t>Click to edit Master text styles</a:t>
            </a:r>
          </a:p>
        </p:txBody>
      </p:sp>
      <p:sp>
        <p:nvSpPr>
          <p:cNvPr id="23" name="Text Placeholder 22"/>
          <p:cNvSpPr>
            <a:spLocks noGrp="1"/>
          </p:cNvSpPr>
          <p:nvPr>
            <p:ph type="body" sz="quarter" idx="12"/>
          </p:nvPr>
        </p:nvSpPr>
        <p:spPr>
          <a:xfrm>
            <a:off x="238125" y="6302375"/>
            <a:ext cx="2063750" cy="430213"/>
          </a:xfrm>
        </p:spPr>
        <p:txBody>
          <a:bodyPr>
            <a:noAutofit/>
          </a:bodyPr>
          <a:lstStyle>
            <a:lvl1pPr marL="0" indent="0">
              <a:buNone/>
              <a:defRPr sz="1800">
                <a:latin typeface="Abadi MT Condensed Light"/>
                <a:cs typeface="Abadi MT Condensed Light"/>
              </a:defRPr>
            </a:lvl1pPr>
            <a:lvl2pPr>
              <a:defRPr sz="1800">
                <a:latin typeface="Abadi MT Condensed Light"/>
                <a:cs typeface="Abadi MT Condensed Light"/>
              </a:defRPr>
            </a:lvl2pPr>
            <a:lvl3pPr>
              <a:defRPr sz="1800">
                <a:latin typeface="Abadi MT Condensed Light"/>
                <a:cs typeface="Abadi MT Condensed Light"/>
              </a:defRPr>
            </a:lvl3pPr>
            <a:lvl4pPr>
              <a:defRPr sz="1800">
                <a:latin typeface="Abadi MT Condensed Light"/>
                <a:cs typeface="Abadi MT Condensed Light"/>
              </a:defRPr>
            </a:lvl4pPr>
            <a:lvl5pPr>
              <a:defRPr sz="1800">
                <a:latin typeface="Abadi MT Condensed Light"/>
                <a:cs typeface="Abadi MT Condensed Light"/>
              </a:defRPr>
            </a:lvl5pPr>
          </a:lstStyle>
          <a:p>
            <a:pPr lvl="0"/>
            <a:r>
              <a:rPr lang="en-US" dirty="0"/>
              <a:t>Click to edit Master text styles</a:t>
            </a:r>
          </a:p>
        </p:txBody>
      </p:sp>
    </p:spTree>
    <p:extLst>
      <p:ext uri="{BB962C8B-B14F-4D97-AF65-F5344CB8AC3E}">
        <p14:creationId xmlns:p14="http://schemas.microsoft.com/office/powerpoint/2010/main" val="1690773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0"/>
            <a:ext cx="8229600" cy="4525963"/>
          </a:xfrm>
        </p:spPr>
        <p:txBody>
          <a:bodyPr/>
          <a:lstStyle>
            <a:lvl1pPr>
              <a:defRPr b="1">
                <a:solidFill>
                  <a:srgbClr val="514141"/>
                </a:solidFill>
                <a:latin typeface="Abadi MT Condensed Light"/>
                <a:cs typeface="Abadi MT Condensed Light"/>
              </a:defRPr>
            </a:lvl1pPr>
          </a:lstStyle>
          <a:p>
            <a:endParaRPr lang="en-US" dirty="0"/>
          </a:p>
        </p:txBody>
      </p:sp>
      <p:sp>
        <p:nvSpPr>
          <p:cNvPr id="13" name="Text Placeholder 12"/>
          <p:cNvSpPr>
            <a:spLocks noGrp="1"/>
          </p:cNvSpPr>
          <p:nvPr>
            <p:ph type="body" sz="quarter" idx="13"/>
          </p:nvPr>
        </p:nvSpPr>
        <p:spPr>
          <a:xfrm>
            <a:off x="298450" y="436531"/>
            <a:ext cx="8504238" cy="981107"/>
          </a:xfrm>
        </p:spPr>
        <p:txBody>
          <a:bodyPr/>
          <a:lstStyle>
            <a:lvl1pPr marL="0" indent="0">
              <a:buNone/>
              <a:defRPr sz="4400">
                <a:solidFill>
                  <a:schemeClr val="tx2"/>
                </a:solidFill>
                <a:latin typeface="Abadi MT Condensed Extra Bold"/>
                <a:cs typeface="Abadi MT Condensed Extra Bold"/>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8"/>
          <p:cNvSpPr>
            <a:spLocks noGrp="1"/>
          </p:cNvSpPr>
          <p:nvPr>
            <p:ph type="sldNum" sz="quarter" idx="14"/>
          </p:nvPr>
        </p:nvSpPr>
        <p:spPr>
          <a:xfrm>
            <a:off x="6592888" y="6396038"/>
            <a:ext cx="2133600" cy="365125"/>
          </a:xfrm>
        </p:spPr>
        <p:txBody>
          <a:bodyPr/>
          <a:lstStyle>
            <a:lvl1pPr>
              <a:defRPr/>
            </a:lvl1pPr>
          </a:lstStyle>
          <a:p>
            <a:fld id="{4C4A3655-D0EA-4672-9A66-29465ECEC394}" type="slidenum">
              <a:rPr lang="en-US" altLang="en-US"/>
              <a:pPr/>
              <a:t>‹#›</a:t>
            </a:fld>
            <a:endParaRPr lang="en-US" altLang="en-US"/>
          </a:p>
        </p:txBody>
      </p:sp>
    </p:spTree>
    <p:extLst>
      <p:ext uri="{BB962C8B-B14F-4D97-AF65-F5344CB8AC3E}">
        <p14:creationId xmlns:p14="http://schemas.microsoft.com/office/powerpoint/2010/main" val="27840687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57200" y="1600200"/>
            <a:ext cx="4038600" cy="4525963"/>
          </a:xfrm>
        </p:spPr>
        <p:txBody>
          <a:bodyPr/>
          <a:lstStyle>
            <a:lvl1pPr>
              <a:defRPr b="1">
                <a:solidFill>
                  <a:srgbClr val="514141"/>
                </a:solidFill>
                <a:latin typeface="Abadi MT Condensed Light"/>
                <a:cs typeface="Abadi MT Condensed Light"/>
              </a:defRPr>
            </a:lvl1pPr>
          </a:lstStyle>
          <a:p>
            <a:endParaRPr lang="en-US" dirty="0"/>
          </a:p>
        </p:txBody>
      </p:sp>
      <p:sp>
        <p:nvSpPr>
          <p:cNvPr id="8" name="Content Placeholder 3"/>
          <p:cNvSpPr>
            <a:spLocks noGrp="1"/>
          </p:cNvSpPr>
          <p:nvPr>
            <p:ph sz="half" idx="2"/>
          </p:nvPr>
        </p:nvSpPr>
        <p:spPr>
          <a:xfrm>
            <a:off x="4648200" y="1600200"/>
            <a:ext cx="4038600" cy="4525963"/>
          </a:xfrm>
        </p:spPr>
        <p:txBody>
          <a:bodyPr/>
          <a:lstStyle>
            <a:lvl1pPr>
              <a:defRPr b="1">
                <a:solidFill>
                  <a:srgbClr val="514141"/>
                </a:solidFill>
                <a:latin typeface="Abadi MT Condensed Light"/>
                <a:cs typeface="Abadi MT Condensed Light"/>
              </a:defRPr>
            </a:lvl1pPr>
          </a:lstStyle>
          <a:p>
            <a:endParaRPr lang="en-US" dirty="0"/>
          </a:p>
        </p:txBody>
      </p:sp>
      <p:sp>
        <p:nvSpPr>
          <p:cNvPr id="16" name="Text Placeholder 12"/>
          <p:cNvSpPr>
            <a:spLocks noGrp="1"/>
          </p:cNvSpPr>
          <p:nvPr>
            <p:ph type="body" sz="quarter" idx="13"/>
          </p:nvPr>
        </p:nvSpPr>
        <p:spPr>
          <a:xfrm>
            <a:off x="298450" y="436531"/>
            <a:ext cx="8504238" cy="981107"/>
          </a:xfrm>
        </p:spPr>
        <p:txBody>
          <a:bodyPr/>
          <a:lstStyle>
            <a:lvl1pPr marL="0" indent="0">
              <a:buNone/>
              <a:defRPr sz="4400">
                <a:solidFill>
                  <a:schemeClr val="tx2"/>
                </a:solidFill>
                <a:latin typeface="Abadi MT Condensed Extra Bold"/>
                <a:cs typeface="Abadi MT Condensed Extra Bold"/>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8"/>
          <p:cNvSpPr>
            <a:spLocks noGrp="1"/>
          </p:cNvSpPr>
          <p:nvPr>
            <p:ph type="sldNum" sz="quarter" idx="14"/>
          </p:nvPr>
        </p:nvSpPr>
        <p:spPr>
          <a:xfrm>
            <a:off x="6605588" y="6381750"/>
            <a:ext cx="2133600" cy="365125"/>
          </a:xfrm>
        </p:spPr>
        <p:txBody>
          <a:bodyPr/>
          <a:lstStyle>
            <a:lvl1pPr>
              <a:defRPr/>
            </a:lvl1pPr>
          </a:lstStyle>
          <a:p>
            <a:fld id="{850B96DB-9C17-4D31-B8E5-705A000C7BDF}" type="slidenum">
              <a:rPr lang="en-US" altLang="en-US"/>
              <a:pPr/>
              <a:t>‹#›</a:t>
            </a:fld>
            <a:endParaRPr lang="en-US" altLang="en-US"/>
          </a:p>
        </p:txBody>
      </p:sp>
    </p:spTree>
    <p:extLst>
      <p:ext uri="{BB962C8B-B14F-4D97-AF65-F5344CB8AC3E}">
        <p14:creationId xmlns:p14="http://schemas.microsoft.com/office/powerpoint/2010/main" val="1966051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lstStyle/>
          <a:p>
            <a:endParaRPr lang="en-US" dirty="0"/>
          </a:p>
        </p:txBody>
      </p:sp>
      <p:sp>
        <p:nvSpPr>
          <p:cNvPr id="7" name="Content Placeholder 2"/>
          <p:cNvSpPr>
            <a:spLocks noGrp="1"/>
          </p:cNvSpPr>
          <p:nvPr>
            <p:ph sz="half" idx="1"/>
          </p:nvPr>
        </p:nvSpPr>
        <p:spPr>
          <a:xfrm>
            <a:off x="457200" y="2602314"/>
            <a:ext cx="3947744" cy="3995372"/>
          </a:xfrm>
        </p:spPr>
        <p:txBody>
          <a:bodyPr/>
          <a:lstStyle>
            <a:lvl1pPr>
              <a:defRPr b="1">
                <a:solidFill>
                  <a:srgbClr val="514141"/>
                </a:solidFill>
                <a:latin typeface="Abadi MT Condensed Light"/>
                <a:cs typeface="Abadi MT Condensed Light"/>
              </a:defRPr>
            </a:lvl1pPr>
          </a:lstStyle>
          <a:p>
            <a:endParaRPr lang="en-US" dirty="0"/>
          </a:p>
        </p:txBody>
      </p:sp>
      <p:sp>
        <p:nvSpPr>
          <p:cNvPr id="8" name="Content Placeholder 3"/>
          <p:cNvSpPr>
            <a:spLocks noGrp="1"/>
          </p:cNvSpPr>
          <p:nvPr>
            <p:ph sz="half" idx="2"/>
          </p:nvPr>
        </p:nvSpPr>
        <p:spPr>
          <a:xfrm>
            <a:off x="4777485" y="2602314"/>
            <a:ext cx="3565144" cy="3995372"/>
          </a:xfrm>
        </p:spPr>
        <p:txBody>
          <a:bodyPr/>
          <a:lstStyle>
            <a:lvl1pPr>
              <a:defRPr b="1">
                <a:solidFill>
                  <a:srgbClr val="514141"/>
                </a:solidFill>
                <a:latin typeface="Abadi MT Condensed Light"/>
                <a:cs typeface="Abadi MT Condensed Light"/>
              </a:defRPr>
            </a:lvl1pPr>
          </a:lstStyle>
          <a:p>
            <a:endParaRPr lang="en-US" dirty="0"/>
          </a:p>
        </p:txBody>
      </p:sp>
      <p:sp>
        <p:nvSpPr>
          <p:cNvPr id="16" name="Text Placeholder 15"/>
          <p:cNvSpPr>
            <a:spLocks noGrp="1"/>
          </p:cNvSpPr>
          <p:nvPr>
            <p:ph type="body" sz="quarter" idx="13"/>
          </p:nvPr>
        </p:nvSpPr>
        <p:spPr>
          <a:xfrm>
            <a:off x="457200" y="1746250"/>
            <a:ext cx="8229600" cy="635000"/>
          </a:xfrm>
        </p:spPr>
        <p:txBody>
          <a:bodyPr>
            <a:noAutofit/>
          </a:bodyPr>
          <a:lstStyle>
            <a:lvl1pPr marL="0" indent="0">
              <a:buNone/>
              <a:defRPr sz="2400" b="1">
                <a:solidFill>
                  <a:srgbClr val="514141"/>
                </a:solidFill>
                <a:latin typeface="Abadi MT Condensed Light"/>
                <a:cs typeface="Abadi MT Condensed Light"/>
              </a:defRPr>
            </a:lvl1pPr>
            <a:lvl2pPr>
              <a:defRPr sz="2400" b="1">
                <a:solidFill>
                  <a:srgbClr val="514141"/>
                </a:solidFill>
                <a:latin typeface="Abadi MT Condensed Light"/>
                <a:cs typeface="Abadi MT Condensed Light"/>
              </a:defRPr>
            </a:lvl2pPr>
            <a:lvl3pPr>
              <a:defRPr sz="2400" b="1">
                <a:solidFill>
                  <a:srgbClr val="514141"/>
                </a:solidFill>
                <a:latin typeface="Abadi MT Condensed Light"/>
                <a:cs typeface="Abadi MT Condensed Light"/>
              </a:defRPr>
            </a:lvl3pPr>
            <a:lvl4pPr>
              <a:defRPr sz="2400" b="1">
                <a:solidFill>
                  <a:srgbClr val="514141"/>
                </a:solidFill>
                <a:latin typeface="Abadi MT Condensed Light"/>
                <a:cs typeface="Abadi MT Condensed Light"/>
              </a:defRPr>
            </a:lvl4pPr>
            <a:lvl5pPr>
              <a:defRPr sz="2400" b="1">
                <a:solidFill>
                  <a:srgbClr val="514141"/>
                </a:solidFill>
                <a:latin typeface="Abadi MT Condensed Light"/>
                <a:cs typeface="Abadi MT Condensed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p:cNvSpPr>
            <a:spLocks noGrp="1"/>
          </p:cNvSpPr>
          <p:nvPr>
            <p:ph type="body" sz="quarter" idx="14"/>
          </p:nvPr>
        </p:nvSpPr>
        <p:spPr>
          <a:xfrm>
            <a:off x="298450" y="436531"/>
            <a:ext cx="8504238" cy="981107"/>
          </a:xfrm>
        </p:spPr>
        <p:txBody>
          <a:bodyPr/>
          <a:lstStyle>
            <a:lvl1pPr marL="0" indent="0">
              <a:buNone/>
              <a:defRPr sz="4400">
                <a:solidFill>
                  <a:schemeClr val="tx2"/>
                </a:solidFill>
                <a:latin typeface="Abadi MT Condensed Extra Bold"/>
                <a:cs typeface="Abadi MT Condensed Extra Bold"/>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9"/>
          <p:cNvSpPr>
            <a:spLocks noGrp="1"/>
          </p:cNvSpPr>
          <p:nvPr>
            <p:ph type="sldNum" sz="quarter" idx="15"/>
          </p:nvPr>
        </p:nvSpPr>
        <p:spPr>
          <a:xfrm>
            <a:off x="6613525" y="6356350"/>
            <a:ext cx="2133600" cy="365125"/>
          </a:xfrm>
        </p:spPr>
        <p:txBody>
          <a:bodyPr/>
          <a:lstStyle>
            <a:lvl1pPr>
              <a:defRPr/>
            </a:lvl1pPr>
          </a:lstStyle>
          <a:p>
            <a:fld id="{91991834-31F5-4F8E-9D29-1795FE4F61EF}" type="slidenum">
              <a:rPr lang="en-US" altLang="en-US"/>
              <a:pPr/>
              <a:t>‹#›</a:t>
            </a:fld>
            <a:endParaRPr lang="en-US" altLang="en-US"/>
          </a:p>
        </p:txBody>
      </p:sp>
    </p:spTree>
    <p:extLst>
      <p:ext uri="{BB962C8B-B14F-4D97-AF65-F5344CB8AC3E}">
        <p14:creationId xmlns:p14="http://schemas.microsoft.com/office/powerpoint/2010/main" val="1153370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Rectangle 7"/>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lstStyle/>
          <a:p>
            <a:endParaRPr lang="en-US"/>
          </a:p>
        </p:txBody>
      </p:sp>
      <p:sp>
        <p:nvSpPr>
          <p:cNvPr id="9" name="Text Placeholder 4"/>
          <p:cNvSpPr>
            <a:spLocks noGrp="1"/>
          </p:cNvSpPr>
          <p:nvPr>
            <p:ph type="body" sz="quarter" idx="3"/>
          </p:nvPr>
        </p:nvSpPr>
        <p:spPr>
          <a:xfrm>
            <a:off x="4645025" y="1535113"/>
            <a:ext cx="4041775" cy="639762"/>
          </a:xfrm>
        </p:spPr>
        <p:txBody>
          <a:bodyPr/>
          <a:lstStyle/>
          <a:p>
            <a:r>
              <a:rPr lang="en-US" dirty="0"/>
              <a:t>Text</a:t>
            </a:r>
          </a:p>
        </p:txBody>
      </p:sp>
      <p:sp>
        <p:nvSpPr>
          <p:cNvPr id="10" name="Content Placeholder 5"/>
          <p:cNvSpPr>
            <a:spLocks noGrp="1"/>
          </p:cNvSpPr>
          <p:nvPr>
            <p:ph sz="quarter" idx="4"/>
          </p:nvPr>
        </p:nvSpPr>
        <p:spPr>
          <a:xfrm>
            <a:off x="4645025" y="2174875"/>
            <a:ext cx="4041775" cy="3951288"/>
          </a:xfrm>
        </p:spPr>
        <p:txBody>
          <a:bodyPr/>
          <a:lstStyle>
            <a:lvl1pPr>
              <a:defRPr>
                <a:solidFill>
                  <a:srgbClr val="514141"/>
                </a:solidFill>
              </a:defRPr>
            </a:lvl1pPr>
          </a:lstStyle>
          <a:p>
            <a:r>
              <a:rPr lang="en-US" dirty="0"/>
              <a:t>text</a:t>
            </a:r>
          </a:p>
        </p:txBody>
      </p:sp>
      <p:sp>
        <p:nvSpPr>
          <p:cNvPr id="17" name="Text Placeholder 16"/>
          <p:cNvSpPr>
            <a:spLocks noGrp="1"/>
          </p:cNvSpPr>
          <p:nvPr>
            <p:ph type="body" sz="quarter" idx="13"/>
          </p:nvPr>
        </p:nvSpPr>
        <p:spPr>
          <a:xfrm>
            <a:off x="457200" y="1543050"/>
            <a:ext cx="4040188" cy="631825"/>
          </a:xfrm>
        </p:spPr>
        <p:txBody>
          <a:bodyPr/>
          <a:lstStyle>
            <a:lvl1pPr>
              <a:defRPr>
                <a:solidFill>
                  <a:schemeClr val="accent1"/>
                </a:solidFill>
                <a:latin typeface="Abadi MT Condensed Extra Bold"/>
                <a:cs typeface="Abadi MT Condensed Extra Bold"/>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4"/>
          </p:nvPr>
        </p:nvSpPr>
        <p:spPr>
          <a:xfrm>
            <a:off x="457200" y="2174875"/>
            <a:ext cx="4040188" cy="3905250"/>
          </a:xfrm>
        </p:spPr>
        <p:txBody>
          <a:bodyPr/>
          <a:lstStyle>
            <a:lvl1pPr>
              <a:defRPr b="1">
                <a:solidFill>
                  <a:srgbClr val="514141"/>
                </a:solidFill>
                <a:latin typeface="Abadi MT Condensed Light"/>
                <a:cs typeface="Abadi MT Condensed Light"/>
              </a:defRPr>
            </a:lvl1pPr>
            <a:lvl2pPr>
              <a:defRPr>
                <a:latin typeface="Abadi MT Condensed Light"/>
                <a:cs typeface="Abadi MT Condensed Light"/>
              </a:defRPr>
            </a:lvl2pPr>
            <a:lvl3pPr>
              <a:defRPr>
                <a:latin typeface="Abadi MT Condensed Light"/>
                <a:cs typeface="Abadi MT Condensed Light"/>
              </a:defRPr>
            </a:lvl3pPr>
            <a:lvl4pPr>
              <a:defRPr>
                <a:latin typeface="Abadi MT Condensed Light"/>
                <a:cs typeface="Abadi MT Condensed Light"/>
              </a:defRPr>
            </a:lvl4pPr>
            <a:lvl5pPr>
              <a:defRPr>
                <a:latin typeface="Abadi MT Condensed Light"/>
                <a:cs typeface="Abadi MT Condense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2"/>
          <p:cNvSpPr>
            <a:spLocks noGrp="1"/>
          </p:cNvSpPr>
          <p:nvPr>
            <p:ph type="body" sz="quarter" idx="15"/>
          </p:nvPr>
        </p:nvSpPr>
        <p:spPr>
          <a:xfrm>
            <a:off x="298450" y="436531"/>
            <a:ext cx="8504238" cy="981107"/>
          </a:xfrm>
        </p:spPr>
        <p:txBody>
          <a:bodyPr/>
          <a:lstStyle>
            <a:lvl1pPr marL="0" indent="0">
              <a:buNone/>
              <a:defRPr sz="4400">
                <a:solidFill>
                  <a:schemeClr val="tx2"/>
                </a:solidFill>
                <a:latin typeface="Abadi MT Condensed Extra Bold"/>
                <a:cs typeface="Abadi MT Condensed Extra Bold"/>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0"/>
          <p:cNvSpPr>
            <a:spLocks noGrp="1"/>
          </p:cNvSpPr>
          <p:nvPr>
            <p:ph type="sldNum" sz="quarter" idx="16"/>
          </p:nvPr>
        </p:nvSpPr>
        <p:spPr>
          <a:xfrm>
            <a:off x="6592888" y="6356350"/>
            <a:ext cx="2133600" cy="365125"/>
          </a:xfrm>
        </p:spPr>
        <p:txBody>
          <a:bodyPr/>
          <a:lstStyle>
            <a:lvl1pPr>
              <a:defRPr/>
            </a:lvl1pPr>
          </a:lstStyle>
          <a:p>
            <a:fld id="{F0AD3929-B84C-462C-9C6B-B054EACC1769}" type="slidenum">
              <a:rPr lang="en-US" altLang="en-US"/>
              <a:pPr/>
              <a:t>‹#›</a:t>
            </a:fld>
            <a:endParaRPr lang="en-US" altLang="en-US"/>
          </a:p>
        </p:txBody>
      </p:sp>
    </p:spTree>
    <p:extLst>
      <p:ext uri="{BB962C8B-B14F-4D97-AF65-F5344CB8AC3E}">
        <p14:creationId xmlns:p14="http://schemas.microsoft.com/office/powerpoint/2010/main" val="1426451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a:xfrm>
            <a:off x="0" y="0"/>
            <a:ext cx="9217025" cy="5330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ubtitle 10"/>
          <p:cNvSpPr txBox="1">
            <a:spLocks/>
          </p:cNvSpPr>
          <p:nvPr userDrawn="1"/>
        </p:nvSpPr>
        <p:spPr>
          <a:xfrm>
            <a:off x="5486400" y="6375400"/>
            <a:ext cx="3730625" cy="42862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800" dirty="0">
                <a:solidFill>
                  <a:srgbClr val="514141"/>
                </a:solidFill>
                <a:latin typeface="Abadi MT Condensed Extra Bold"/>
                <a:cs typeface="Abadi MT Condensed Extra Bold"/>
              </a:rPr>
              <a:t>www.attendanceworks.org</a:t>
            </a:r>
          </a:p>
        </p:txBody>
      </p:sp>
      <p:pic>
        <p:nvPicPr>
          <p:cNvPr id="8" name="Picture 8" descr="attendance-works-logo.eps"/>
          <p:cNvPicPr>
            <a:picLocks noChangeAspect="1"/>
          </p:cNvPicPr>
          <p:nvPr userDrawn="1"/>
        </p:nvPicPr>
        <p:blipFill>
          <a:blip r:embed="rId2">
            <a:extLst>
              <a:ext uri="{28A0092B-C50C-407E-A947-70E740481C1C}">
                <a14:useLocalDpi xmlns:a14="http://schemas.microsoft.com/office/drawing/2010/main" val="0"/>
              </a:ext>
            </a:extLst>
          </a:blip>
          <a:srcRect b="10945"/>
          <a:stretch>
            <a:fillRect/>
          </a:stretch>
        </p:blipFill>
        <p:spPr bwMode="auto">
          <a:xfrm>
            <a:off x="352425" y="5794375"/>
            <a:ext cx="222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838" y="5413375"/>
            <a:ext cx="9380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417513" y="266700"/>
            <a:ext cx="5202237" cy="830263"/>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4800" b="1">
                <a:solidFill>
                  <a:srgbClr val="514141"/>
                </a:solidFill>
                <a:latin typeface="Abadi MT Condensed Extra Bold"/>
                <a:ea typeface="ADELE"/>
                <a:cs typeface="ADELE"/>
              </a:rPr>
              <a:t>Attendance Works</a:t>
            </a:r>
          </a:p>
        </p:txBody>
      </p:sp>
      <p:sp>
        <p:nvSpPr>
          <p:cNvPr id="11" name="TextBox 10"/>
          <p:cNvSpPr txBox="1">
            <a:spLocks noChangeArrowheads="1"/>
          </p:cNvSpPr>
          <p:nvPr userDrawn="1"/>
        </p:nvSpPr>
        <p:spPr bwMode="auto">
          <a:xfrm>
            <a:off x="493713" y="1452563"/>
            <a:ext cx="4206875" cy="3046412"/>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3200" b="1" baseline="30000">
                <a:solidFill>
                  <a:schemeClr val="accent1"/>
                </a:solidFill>
                <a:latin typeface="Abadi MT Condensed Extra Bold"/>
                <a:ea typeface="Abadi MT Condensed Extra Bold"/>
                <a:cs typeface="Abadi MT Condensed Extra Bold"/>
              </a:rPr>
              <a:t>Hedy Chang</a:t>
            </a:r>
            <a:r>
              <a:rPr lang="en-US" sz="3200" b="1" baseline="30000">
                <a:solidFill>
                  <a:srgbClr val="514141"/>
                </a:solidFill>
                <a:latin typeface="Abadi MT Condensed Light"/>
                <a:ea typeface="Abadi MT Condensed Light"/>
                <a:cs typeface="Abadi MT Condensed Light"/>
              </a:rPr>
              <a:t>, Director </a:t>
            </a:r>
            <a:br>
              <a:rPr lang="en-US" sz="3200" b="1" baseline="30000">
                <a:solidFill>
                  <a:srgbClr val="514141"/>
                </a:solidFill>
                <a:latin typeface="Abadi MT Condensed Light"/>
                <a:ea typeface="Abadi MT Condensed Light"/>
                <a:cs typeface="Abadi MT Condensed Light"/>
              </a:rPr>
            </a:br>
            <a:r>
              <a:rPr lang="en-US" sz="3200" b="1" baseline="30000">
                <a:solidFill>
                  <a:srgbClr val="514141"/>
                </a:solidFill>
                <a:latin typeface="Abadi MT Condensed Light"/>
                <a:ea typeface="Abadi MT Condensed Light"/>
                <a:cs typeface="Abadi MT Condensed Light"/>
              </a:rPr>
              <a:t>hedy@attendanceworks.org</a:t>
            </a:r>
          </a:p>
          <a:p>
            <a:pPr eaLnBrk="1" hangingPunct="1">
              <a:defRPr/>
            </a:pPr>
            <a:r>
              <a:rPr lang="en-US" sz="3200" b="1" baseline="30000">
                <a:solidFill>
                  <a:srgbClr val="514141"/>
                </a:solidFill>
                <a:latin typeface="Abadi MT Condensed Light"/>
                <a:ea typeface="Abadi MT Condensed Light"/>
                <a:cs typeface="Abadi MT Condensed Light"/>
              </a:rPr>
              <a:t/>
            </a:r>
            <a:br>
              <a:rPr lang="en-US" sz="3200" b="1" baseline="30000">
                <a:solidFill>
                  <a:srgbClr val="514141"/>
                </a:solidFill>
                <a:latin typeface="Abadi MT Condensed Light"/>
                <a:ea typeface="Abadi MT Condensed Light"/>
                <a:cs typeface="Abadi MT Condensed Light"/>
              </a:rPr>
            </a:br>
            <a:r>
              <a:rPr lang="en-US" sz="3200" b="1" baseline="30000">
                <a:solidFill>
                  <a:srgbClr val="45AA42"/>
                </a:solidFill>
                <a:latin typeface="Abadi MT Condensed Extra Bold"/>
                <a:ea typeface="Abadi MT Condensed Extra Bold"/>
                <a:cs typeface="Abadi MT Condensed Extra Bold"/>
              </a:rPr>
              <a:t>Cecelia Leong</a:t>
            </a:r>
            <a:r>
              <a:rPr lang="en-US" sz="3200" b="1" baseline="30000">
                <a:solidFill>
                  <a:srgbClr val="514141"/>
                </a:solidFill>
                <a:latin typeface="Abadi MT Condensed Light"/>
                <a:ea typeface="Abadi MT Condensed Light"/>
                <a:cs typeface="Abadi MT Condensed Light"/>
              </a:rPr>
              <a:t>, Associate Director</a:t>
            </a:r>
          </a:p>
          <a:p>
            <a:pPr eaLnBrk="1" hangingPunct="1">
              <a:defRPr/>
            </a:pPr>
            <a:r>
              <a:rPr lang="en-US" sz="3200" b="1" baseline="30000">
                <a:solidFill>
                  <a:srgbClr val="514141"/>
                </a:solidFill>
                <a:latin typeface="Abadi MT Condensed Light"/>
                <a:ea typeface="Abadi MT Condensed Light"/>
                <a:cs typeface="Abadi MT Condensed Light"/>
              </a:rPr>
              <a:t>cecelia@attendanceworks.org</a:t>
            </a:r>
            <a:br>
              <a:rPr lang="en-US" sz="3200" b="1" baseline="30000">
                <a:solidFill>
                  <a:srgbClr val="514141"/>
                </a:solidFill>
                <a:latin typeface="Abadi MT Condensed Light"/>
                <a:ea typeface="Abadi MT Condensed Light"/>
                <a:cs typeface="Abadi MT Condensed Light"/>
              </a:rPr>
            </a:br>
            <a:endParaRPr lang="en-US" sz="3200" b="1" baseline="30000">
              <a:solidFill>
                <a:srgbClr val="514141"/>
              </a:solidFill>
              <a:latin typeface="Abadi MT Condensed Light"/>
              <a:ea typeface="Abadi MT Condensed Light"/>
              <a:cs typeface="Abadi MT Condensed Light"/>
            </a:endParaRPr>
          </a:p>
          <a:p>
            <a:pPr eaLnBrk="1" hangingPunct="1">
              <a:defRPr/>
            </a:pPr>
            <a:r>
              <a:rPr lang="en-US" sz="3200" b="1" baseline="30000">
                <a:solidFill>
                  <a:srgbClr val="45AA42"/>
                </a:solidFill>
                <a:latin typeface="Abadi MT Condensed Extra Bold"/>
                <a:ea typeface="Abadi MT Condensed Extra Bold"/>
                <a:cs typeface="Abadi MT Condensed Extra Bold"/>
              </a:rPr>
              <a:t>Phyllis Jordan</a:t>
            </a:r>
            <a:r>
              <a:rPr lang="en-US" sz="3200" b="1" baseline="30000">
                <a:solidFill>
                  <a:srgbClr val="514141"/>
                </a:solidFill>
                <a:latin typeface="Abadi MT Condensed Light"/>
                <a:ea typeface="Abadi MT Condensed Light"/>
                <a:cs typeface="Abadi MT Condensed Light"/>
              </a:rPr>
              <a:t>, Communications Lead</a:t>
            </a:r>
          </a:p>
          <a:p>
            <a:pPr eaLnBrk="1" hangingPunct="1">
              <a:defRPr/>
            </a:pPr>
            <a:r>
              <a:rPr lang="en-US" sz="3200" b="1" baseline="30000">
                <a:solidFill>
                  <a:srgbClr val="514141"/>
                </a:solidFill>
                <a:latin typeface="Abadi MT Condensed Light"/>
                <a:ea typeface="Abadi MT Condensed Light"/>
                <a:cs typeface="Abadi MT Condensed Light"/>
              </a:rPr>
              <a:t>phyllis@attendanceworks.org</a:t>
            </a:r>
          </a:p>
          <a:p>
            <a:pPr eaLnBrk="1" hangingPunct="1">
              <a:defRPr/>
            </a:pPr>
            <a:r>
              <a:rPr lang="en-US" sz="3200" b="1" baseline="30000">
                <a:solidFill>
                  <a:srgbClr val="514141"/>
                </a:solidFill>
                <a:latin typeface="Abadi MT Condensed Light"/>
                <a:ea typeface="Abadi MT Condensed Light"/>
                <a:cs typeface="Abadi MT Condensed Light"/>
              </a:rPr>
              <a:t>301-656-0348</a:t>
            </a:r>
            <a:endParaRPr lang="en-US" sz="2800" b="1" baseline="30000">
              <a:solidFill>
                <a:srgbClr val="514141"/>
              </a:solidFill>
              <a:latin typeface="Abadi MT Condensed Light"/>
              <a:ea typeface="Abadi MT Condensed Light"/>
              <a:cs typeface="Abadi MT Condensed Light"/>
            </a:endParaRPr>
          </a:p>
        </p:txBody>
      </p:sp>
      <p:sp>
        <p:nvSpPr>
          <p:cNvPr id="6" name="Title 1"/>
          <p:cNvSpPr>
            <a:spLocks noGrp="1"/>
          </p:cNvSpPr>
          <p:nvPr>
            <p:ph type="ctrTitle"/>
          </p:nvPr>
        </p:nvSpPr>
        <p:spPr>
          <a:xfrm>
            <a:off x="685800" y="2130425"/>
            <a:ext cx="7772400" cy="1470025"/>
          </a:xfrm>
        </p:spPr>
        <p:txBody>
          <a:bodyPr/>
          <a:lstStyle/>
          <a:p>
            <a:endParaRPr lang="en-US"/>
          </a:p>
        </p:txBody>
      </p:sp>
      <p:sp>
        <p:nvSpPr>
          <p:cNvPr id="7" name="Subtitle 2"/>
          <p:cNvSpPr>
            <a:spLocks noGrp="1"/>
          </p:cNvSpPr>
          <p:nvPr>
            <p:ph type="subTitle" idx="1"/>
          </p:nvPr>
        </p:nvSpPr>
        <p:spPr>
          <a:xfrm>
            <a:off x="1371600" y="3009900"/>
            <a:ext cx="6400800" cy="1752600"/>
          </a:xfrm>
        </p:spPr>
        <p:txBody>
          <a:bodyPr/>
          <a:lstStyle/>
          <a:p>
            <a:endParaRPr lang="en-US"/>
          </a:p>
        </p:txBody>
      </p:sp>
    </p:spTree>
    <p:extLst>
      <p:ext uri="{BB962C8B-B14F-4D97-AF65-F5344CB8AC3E}">
        <p14:creationId xmlns:p14="http://schemas.microsoft.com/office/powerpoint/2010/main" val="400662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362_Logo.png"/>
          <p:cNvPicPr>
            <a:picLocks noChangeAspect="1"/>
          </p:cNvPicPr>
          <p:nvPr userDrawn="1"/>
        </p:nvPicPr>
        <p:blipFill>
          <a:blip r:embed="rId2" cstate="print"/>
          <a:stretch>
            <a:fillRect/>
          </a:stretch>
        </p:blipFill>
        <p:spPr>
          <a:xfrm>
            <a:off x="7925028" y="6016772"/>
            <a:ext cx="1066572" cy="688828"/>
          </a:xfrm>
          <a:prstGeom prst="rect">
            <a:avLst/>
          </a:prstGeom>
        </p:spPr>
      </p:pic>
    </p:spTree>
    <p:extLst>
      <p:ext uri="{BB962C8B-B14F-4D97-AF65-F5344CB8AC3E}">
        <p14:creationId xmlns:p14="http://schemas.microsoft.com/office/powerpoint/2010/main" val="2743195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Bar Accent 2"/>
          <p:cNvSpPr/>
          <p:nvPr/>
        </p:nvSpPr>
        <p:spPr>
          <a:xfrm rot="5400000">
            <a:off x="8428037"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preferRelativeResize="0">
            <a:picLocks noChangeAspect="1"/>
          </p:cNvPicPr>
          <p:nvPr userDrawn="1"/>
        </p:nvPicPr>
        <p:blipFill rotWithShape="1">
          <a:blip r:embed="rId2"/>
          <a:srcRect/>
          <a:stretch/>
        </p:blipFill>
        <p:spPr>
          <a:xfrm>
            <a:off x="482600" y="152400"/>
            <a:ext cx="890588" cy="887413"/>
          </a:xfrm>
          <a:prstGeom prst="rect">
            <a:avLst/>
          </a:prstGeom>
          <a:ln w="25400">
            <a:solidFill>
              <a:schemeClr val="tx2">
                <a:lumMod val="75000"/>
              </a:schemeClr>
            </a:solidFill>
          </a:ln>
        </p:spPr>
      </p:pic>
      <p:sp>
        <p:nvSpPr>
          <p:cNvPr id="7" name="TextBox 6"/>
          <p:cNvSpPr txBox="1">
            <a:spLocks noChangeArrowheads="1"/>
          </p:cNvSpPr>
          <p:nvPr userDrawn="1"/>
        </p:nvSpPr>
        <p:spPr bwMode="auto">
          <a:xfrm>
            <a:off x="8077200" y="6172200"/>
            <a:ext cx="762000" cy="2619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2A654D-E696-41DC-8AC9-0B0DB84AC7D7}" type="slidenum">
              <a:rPr lang="en-US" altLang="en-US" sz="1100">
                <a:solidFill>
                  <a:srgbClr val="F2F2F2"/>
                </a:solidFill>
                <a:latin typeface="Century Gothic" panose="020B0502020202020204" pitchFamily="34" charset="0"/>
              </a:rPr>
              <a:pPr eaLnBrk="1" hangingPunct="1"/>
              <a:t>‹#›</a:t>
            </a:fld>
            <a:endParaRPr lang="en-US" altLang="en-US" sz="1100">
              <a:solidFill>
                <a:srgbClr val="F2F2F2"/>
              </a:solidFill>
              <a:latin typeface="Century Gothic" panose="020B0502020202020204"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6844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Bar Accent 2"/>
          <p:cNvSpPr/>
          <p:nvPr/>
        </p:nvSpPr>
        <p:spPr>
          <a:xfrm rot="5400000">
            <a:off x="8428037"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preferRelativeResize="0">
            <a:picLocks/>
          </p:cNvPicPr>
          <p:nvPr userDrawn="1"/>
        </p:nvPicPr>
        <p:blipFill rotWithShape="1">
          <a:blip r:embed="rId2"/>
          <a:srcRect/>
          <a:stretch/>
        </p:blipFill>
        <p:spPr>
          <a:xfrm>
            <a:off x="482600" y="152400"/>
            <a:ext cx="887413" cy="887413"/>
          </a:xfrm>
          <a:prstGeom prst="rect">
            <a:avLst/>
          </a:prstGeom>
          <a:ln w="25400">
            <a:solidFill>
              <a:schemeClr val="tx2">
                <a:lumMod val="75000"/>
              </a:schemeClr>
            </a:solidFill>
          </a:ln>
        </p:spPr>
      </p:pic>
      <p:sp>
        <p:nvSpPr>
          <p:cNvPr id="7" name="TextBox 6"/>
          <p:cNvSpPr txBox="1">
            <a:spLocks noChangeArrowheads="1"/>
          </p:cNvSpPr>
          <p:nvPr userDrawn="1"/>
        </p:nvSpPr>
        <p:spPr bwMode="auto">
          <a:xfrm>
            <a:off x="8077200" y="6172200"/>
            <a:ext cx="762000" cy="2619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8E1F6F-DAC4-4027-A442-FE31D3910A32}" type="slidenum">
              <a:rPr lang="en-US" altLang="en-US" sz="1100">
                <a:solidFill>
                  <a:srgbClr val="F2F2F2"/>
                </a:solidFill>
                <a:latin typeface="Century Gothic" panose="020B0502020202020204" pitchFamily="34" charset="0"/>
              </a:rPr>
              <a:pPr eaLnBrk="1" hangingPunct="1"/>
              <a:t>‹#›</a:t>
            </a:fld>
            <a:endParaRPr lang="en-US" altLang="en-US" sz="1100">
              <a:solidFill>
                <a:srgbClr val="F2F2F2"/>
              </a:solidFill>
              <a:latin typeface="Century Gothic" panose="020B0502020202020204"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532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Vertical Title and Text">
    <p:spTree>
      <p:nvGrpSpPr>
        <p:cNvPr id="1" name=""/>
        <p:cNvGrpSpPr/>
        <p:nvPr/>
      </p:nvGrpSpPr>
      <p:grpSpPr>
        <a:xfrm>
          <a:off x="0" y="0"/>
          <a:ext cx="0" cy="0"/>
          <a:chOff x="0" y="0"/>
          <a:chExt cx="0" cy="0"/>
        </a:xfrm>
      </p:grpSpPr>
      <p:sp>
        <p:nvSpPr>
          <p:cNvPr id="4"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BAA42"/>
              </a:solidFill>
            </a:endParaRPr>
          </a:p>
        </p:txBody>
      </p:sp>
      <p:sp>
        <p:nvSpPr>
          <p:cNvPr id="5"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Bar Accent 2"/>
          <p:cNvSpPr/>
          <p:nvPr/>
        </p:nvSpPr>
        <p:spPr>
          <a:xfrm rot="5400000">
            <a:off x="8428037"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6"/>
          <p:cNvPicPr preferRelativeResize="0">
            <a:picLocks/>
          </p:cNvPicPr>
          <p:nvPr userDrawn="1"/>
        </p:nvPicPr>
        <p:blipFill rotWithShape="1">
          <a:blip r:embed="rId2"/>
          <a:srcRect/>
          <a:stretch/>
        </p:blipFill>
        <p:spPr>
          <a:xfrm>
            <a:off x="484188" y="152400"/>
            <a:ext cx="887412" cy="887413"/>
          </a:xfrm>
          <a:prstGeom prst="rect">
            <a:avLst/>
          </a:prstGeom>
          <a:ln w="25400">
            <a:solidFill>
              <a:schemeClr val="tx2">
                <a:lumMod val="75000"/>
              </a:schemeClr>
            </a:solidFill>
          </a:ln>
        </p:spPr>
      </p:pic>
      <p:sp>
        <p:nvSpPr>
          <p:cNvPr id="8" name="TextBox 7"/>
          <p:cNvSpPr txBox="1">
            <a:spLocks noChangeArrowheads="1"/>
          </p:cNvSpPr>
          <p:nvPr userDrawn="1"/>
        </p:nvSpPr>
        <p:spPr bwMode="auto">
          <a:xfrm>
            <a:off x="1219200" y="5181600"/>
            <a:ext cx="1981200" cy="36988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solidFill>
                <a:srgbClr val="000000"/>
              </a:solidFill>
              <a:latin typeface="Century Gothic" pitchFamily="34" charset="0"/>
            </a:endParaRPr>
          </a:p>
        </p:txBody>
      </p:sp>
      <p:sp>
        <p:nvSpPr>
          <p:cNvPr id="9" name="TextBox 8"/>
          <p:cNvSpPr txBox="1">
            <a:spLocks noChangeArrowheads="1"/>
          </p:cNvSpPr>
          <p:nvPr userDrawn="1"/>
        </p:nvSpPr>
        <p:spPr bwMode="auto">
          <a:xfrm>
            <a:off x="8305800" y="6367463"/>
            <a:ext cx="762000" cy="2921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89947E-25C2-443E-9D5E-870464FFB9B8}" type="slidenum">
              <a:rPr lang="en-US" altLang="en-US" sz="1300" b="1">
                <a:solidFill>
                  <a:srgbClr val="FFFFFF"/>
                </a:solidFill>
                <a:latin typeface="Century Gothic" panose="020B0502020202020204" pitchFamily="34" charset="0"/>
              </a:rPr>
              <a:pPr eaLnBrk="1" hangingPunct="1"/>
              <a:t>‹#›</a:t>
            </a:fld>
            <a:endParaRPr lang="en-US" altLang="en-US" sz="1300" b="1">
              <a:solidFill>
                <a:srgbClr val="FFFFFF"/>
              </a:solidFill>
              <a:latin typeface="Century Gothic" panose="020B0502020202020204" pitchFamily="34" charset="0"/>
            </a:endParaRPr>
          </a:p>
        </p:txBody>
      </p:sp>
      <p:sp>
        <p:nvSpPr>
          <p:cNvPr id="12" name="Content Placeholder 2"/>
          <p:cNvSpPr>
            <a:spLocks noGrp="1"/>
          </p:cNvSpPr>
          <p:nvPr>
            <p:ph idx="1"/>
          </p:nvPr>
        </p:nvSpPr>
        <p:spPr>
          <a:xfrm>
            <a:off x="457200" y="1676400"/>
            <a:ext cx="7086600" cy="472440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0"/>
          </p:nvPr>
        </p:nvSpPr>
        <p:spPr>
          <a:xfrm>
            <a:off x="1676400" y="609600"/>
            <a:ext cx="6172200" cy="838200"/>
          </a:xfrm>
        </p:spPr>
        <p:txBody>
          <a:bodyPr>
            <a:normAutofit/>
          </a:bodyPr>
          <a:lstStyle>
            <a:lvl1pPr marL="0" indent="0">
              <a:buNone/>
              <a:defRPr sz="2600" b="1">
                <a:solidFill>
                  <a:schemeClr val="tx1"/>
                </a:solidFill>
                <a:latin typeface="Century Gothic"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620642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Bar Accent 2"/>
          <p:cNvSpPr/>
          <p:nvPr/>
        </p:nvSpPr>
        <p:spPr>
          <a:xfrm rot="5400000">
            <a:off x="8428037"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preferRelativeResize="0">
            <a:picLocks noChangeAspect="1"/>
          </p:cNvPicPr>
          <p:nvPr userDrawn="1"/>
        </p:nvPicPr>
        <p:blipFill rotWithShape="1">
          <a:blip r:embed="rId2"/>
          <a:srcRect/>
          <a:stretch/>
        </p:blipFill>
        <p:spPr>
          <a:xfrm>
            <a:off x="482600" y="152400"/>
            <a:ext cx="890588" cy="887413"/>
          </a:xfrm>
          <a:prstGeom prst="rect">
            <a:avLst/>
          </a:prstGeom>
          <a:ln w="25400">
            <a:solidFill>
              <a:schemeClr val="tx2">
                <a:lumMod val="75000"/>
              </a:schemeClr>
            </a:solidFill>
          </a:ln>
        </p:spPr>
      </p:pic>
      <p:sp>
        <p:nvSpPr>
          <p:cNvPr id="7" name="TextBox 6"/>
          <p:cNvSpPr txBox="1">
            <a:spLocks noChangeArrowheads="1"/>
          </p:cNvSpPr>
          <p:nvPr userDrawn="1"/>
        </p:nvSpPr>
        <p:spPr bwMode="auto">
          <a:xfrm>
            <a:off x="8077200" y="6172200"/>
            <a:ext cx="762000" cy="2619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6490E2-80E0-4A3A-A8D3-24139A453E2E}" type="slidenum">
              <a:rPr lang="en-US" altLang="en-US" sz="1100">
                <a:solidFill>
                  <a:srgbClr val="F2F2F2"/>
                </a:solidFill>
                <a:latin typeface="Century Gothic" panose="020B0502020202020204" pitchFamily="34" charset="0"/>
              </a:rPr>
              <a:pPr eaLnBrk="1" hangingPunct="1"/>
              <a:t>‹#›</a:t>
            </a:fld>
            <a:endParaRPr lang="en-US" altLang="en-US" sz="1100">
              <a:solidFill>
                <a:srgbClr val="F2F2F2"/>
              </a:solidFill>
              <a:latin typeface="Century Gothic" panose="020B0502020202020204"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87213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3"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1"/>
              </a:solidFill>
            </a:endParaRPr>
          </a:p>
        </p:txBody>
      </p:sp>
      <p:sp>
        <p:nvSpPr>
          <p:cNvPr id="4" name="Bar Accent 1"/>
          <p:cNvSpPr/>
          <p:nvPr/>
        </p:nvSpPr>
        <p:spPr>
          <a:xfrm rot="5400000">
            <a:off x="3853656" y="-3482181"/>
            <a:ext cx="136525" cy="786288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Bar Accent 2"/>
          <p:cNvSpPr/>
          <p:nvPr/>
        </p:nvSpPr>
        <p:spPr>
          <a:xfrm rot="5400000">
            <a:off x="8428037" y="-198437"/>
            <a:ext cx="136525" cy="12954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preferRelativeResize="0">
            <a:picLocks/>
          </p:cNvPicPr>
          <p:nvPr userDrawn="1"/>
        </p:nvPicPr>
        <p:blipFill rotWithShape="1">
          <a:blip r:embed="rId2"/>
          <a:srcRect/>
          <a:stretch/>
        </p:blipFill>
        <p:spPr>
          <a:xfrm>
            <a:off x="484188" y="152400"/>
            <a:ext cx="887412" cy="887413"/>
          </a:xfrm>
          <a:prstGeom prst="rect">
            <a:avLst/>
          </a:prstGeom>
          <a:ln w="25400">
            <a:solidFill>
              <a:schemeClr val="tx2">
                <a:lumMod val="75000"/>
              </a:schemeClr>
            </a:solidFill>
          </a:ln>
        </p:spPr>
      </p:pic>
      <p:sp>
        <p:nvSpPr>
          <p:cNvPr id="7" name="TextBox 6"/>
          <p:cNvSpPr txBox="1">
            <a:spLocks noChangeArrowheads="1"/>
          </p:cNvSpPr>
          <p:nvPr userDrawn="1"/>
        </p:nvSpPr>
        <p:spPr bwMode="auto">
          <a:xfrm>
            <a:off x="1219200" y="5181600"/>
            <a:ext cx="1981200" cy="36988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atin typeface="Century Gothic" pitchFamily="34" charset="0"/>
            </a:endParaRPr>
          </a:p>
        </p:txBody>
      </p:sp>
      <p:sp>
        <p:nvSpPr>
          <p:cNvPr id="8" name="TextBox 7"/>
          <p:cNvSpPr txBox="1">
            <a:spLocks noChangeArrowheads="1"/>
          </p:cNvSpPr>
          <p:nvPr userDrawn="1"/>
        </p:nvSpPr>
        <p:spPr bwMode="auto">
          <a:xfrm>
            <a:off x="8077200" y="6172200"/>
            <a:ext cx="762000" cy="2619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CFC70E-67EA-4823-9E6A-1C02464827D1}" type="slidenum">
              <a:rPr lang="en-US" altLang="en-US" sz="1100">
                <a:solidFill>
                  <a:srgbClr val="F2F2F2"/>
                </a:solidFill>
                <a:latin typeface="Century Gothic" panose="020B0502020202020204" pitchFamily="34" charset="0"/>
              </a:rPr>
              <a:pPr eaLnBrk="1" hangingPunct="1"/>
              <a:t>‹#›</a:t>
            </a:fld>
            <a:endParaRPr lang="en-US" altLang="en-US" sz="1100">
              <a:solidFill>
                <a:srgbClr val="F2F2F2"/>
              </a:solidFill>
              <a:latin typeface="Century Gothic" panose="020B0502020202020204" pitchFamily="34" charset="0"/>
            </a:endParaRPr>
          </a:p>
        </p:txBody>
      </p:sp>
      <p:sp>
        <p:nvSpPr>
          <p:cNvPr id="12" name="Content Placeholder 2"/>
          <p:cNvSpPr>
            <a:spLocks noGrp="1"/>
          </p:cNvSpPr>
          <p:nvPr>
            <p:ph idx="1"/>
          </p:nvPr>
        </p:nvSpPr>
        <p:spPr>
          <a:xfrm>
            <a:off x="457200" y="1143001"/>
            <a:ext cx="7086600" cy="4724400"/>
          </a:xfrm>
        </p:spPr>
        <p:txBody>
          <a:bodyPr/>
          <a:lstStyle>
            <a:lvl1pPr>
              <a:defRPr>
                <a:solidFill>
                  <a:schemeClr val="tx1"/>
                </a:solidFill>
                <a:latin typeface="Franklin Gothic Medium" pitchFamily="34" charset="0"/>
              </a:defRPr>
            </a:lvl1pPr>
            <a:lvl2pPr>
              <a:defRPr>
                <a:solidFill>
                  <a:schemeClr val="tx1"/>
                </a:solidFill>
                <a:latin typeface="Franklin Gothic Medium" pitchFamily="34" charset="0"/>
              </a:defRPr>
            </a:lvl2pPr>
            <a:lvl3pPr>
              <a:defRPr>
                <a:solidFill>
                  <a:schemeClr val="tx1"/>
                </a:solidFill>
                <a:latin typeface="Franklin Gothic Medium" pitchFamily="34" charset="0"/>
              </a:defRPr>
            </a:lvl3pPr>
            <a:lvl4pPr>
              <a:defRPr>
                <a:solidFill>
                  <a:schemeClr val="tx1"/>
                </a:solidFill>
                <a:latin typeface="Franklin Gothic Medium" pitchFamily="34" charset="0"/>
              </a:defRPr>
            </a:lvl4pPr>
            <a:lvl5pPr>
              <a:defRPr>
                <a:solidFill>
                  <a:schemeClr val="tx1"/>
                </a:solidFill>
                <a:latin typeface="Franklin Gothic Medium"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2785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s + Graphs">
    <p:spTree>
      <p:nvGrpSpPr>
        <p:cNvPr id="1" name=""/>
        <p:cNvGrpSpPr/>
        <p:nvPr/>
      </p:nvGrpSpPr>
      <p:grpSpPr>
        <a:xfrm>
          <a:off x="0" y="0"/>
          <a:ext cx="0" cy="0"/>
          <a:chOff x="0" y="0"/>
          <a:chExt cx="0" cy="0"/>
        </a:xfrm>
      </p:grpSpPr>
      <p:pic>
        <p:nvPicPr>
          <p:cNvPr id="7" name="Picture 6" descr="362_Logo.png"/>
          <p:cNvPicPr>
            <a:picLocks noChangeAspect="1"/>
          </p:cNvPicPr>
          <p:nvPr userDrawn="1"/>
        </p:nvPicPr>
        <p:blipFill>
          <a:blip r:embed="rId2" cstate="print"/>
          <a:stretch>
            <a:fillRect/>
          </a:stretch>
        </p:blipFill>
        <p:spPr>
          <a:xfrm>
            <a:off x="7925028" y="6016772"/>
            <a:ext cx="1066572" cy="688828"/>
          </a:xfrm>
          <a:prstGeom prst="rect">
            <a:avLst/>
          </a:prstGeom>
        </p:spPr>
      </p:pic>
      <p:sp>
        <p:nvSpPr>
          <p:cNvPr id="9" name="Chart Placeholder 8"/>
          <p:cNvSpPr>
            <a:spLocks noGrp="1"/>
          </p:cNvSpPr>
          <p:nvPr>
            <p:ph type="chart" sz="quarter" idx="10"/>
          </p:nvPr>
        </p:nvSpPr>
        <p:spPr>
          <a:xfrm>
            <a:off x="457200" y="2133600"/>
            <a:ext cx="8229600" cy="3657600"/>
          </a:xfrm>
          <a:noFill/>
        </p:spPr>
        <p:txBody>
          <a:bodyPr/>
          <a:lstStyle/>
          <a:p>
            <a:r>
              <a:rPr lang="en-US"/>
              <a:t>Click icon to add chart</a:t>
            </a:r>
          </a:p>
        </p:txBody>
      </p:sp>
      <p:sp>
        <p:nvSpPr>
          <p:cNvPr id="11" name="Title 1"/>
          <p:cNvSpPr>
            <a:spLocks noGrp="1"/>
          </p:cNvSpPr>
          <p:nvPr>
            <p:ph type="title"/>
          </p:nvPr>
        </p:nvSpPr>
        <p:spPr>
          <a:xfrm>
            <a:off x="457200" y="625475"/>
            <a:ext cx="8229600" cy="1143000"/>
          </a:xfrm>
        </p:spPr>
        <p:txBody>
          <a:bodyPr/>
          <a:lstStyle>
            <a:lvl1pPr algn="l">
              <a:defRPr b="1"/>
            </a:lvl1pPr>
          </a:lstStyle>
          <a:p>
            <a:r>
              <a:rPr lang="en-US"/>
              <a:t>Click to edit Master title style</a:t>
            </a:r>
            <a:endParaRPr lang="en-US" dirty="0"/>
          </a:p>
        </p:txBody>
      </p:sp>
    </p:spTree>
    <p:extLst>
      <p:ext uri="{BB962C8B-B14F-4D97-AF65-F5344CB8AC3E}">
        <p14:creationId xmlns:p14="http://schemas.microsoft.com/office/powerpoint/2010/main" val="69991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7" name="Picture 6" descr="362_Logo.png"/>
          <p:cNvPicPr>
            <a:picLocks noChangeAspect="1"/>
          </p:cNvPicPr>
          <p:nvPr userDrawn="1"/>
        </p:nvPicPr>
        <p:blipFill>
          <a:blip r:embed="rId2" cstate="print"/>
          <a:stretch>
            <a:fillRect/>
          </a:stretch>
        </p:blipFill>
        <p:spPr>
          <a:xfrm>
            <a:off x="7925028" y="6016772"/>
            <a:ext cx="1066572" cy="688828"/>
          </a:xfrm>
          <a:prstGeom prst="rect">
            <a:avLst/>
          </a:prstGeom>
        </p:spPr>
      </p:pic>
      <p:sp>
        <p:nvSpPr>
          <p:cNvPr id="11" name="Title 1"/>
          <p:cNvSpPr>
            <a:spLocks noGrp="1"/>
          </p:cNvSpPr>
          <p:nvPr>
            <p:ph type="title"/>
          </p:nvPr>
        </p:nvSpPr>
        <p:spPr>
          <a:xfrm>
            <a:off x="457200" y="625475"/>
            <a:ext cx="8229600" cy="1143000"/>
          </a:xfrm>
        </p:spPr>
        <p:txBody>
          <a:bodyPr/>
          <a:lstStyle>
            <a:lvl1pPr algn="l">
              <a:defRPr b="1"/>
            </a:lvl1pPr>
          </a:lstStyle>
          <a:p>
            <a:r>
              <a:rPr lang="en-US"/>
              <a:t>Click to edit Master title style</a:t>
            </a:r>
            <a:endParaRPr lang="en-US" dirty="0"/>
          </a:p>
        </p:txBody>
      </p:sp>
      <p:sp>
        <p:nvSpPr>
          <p:cNvPr id="6" name="Table Placeholder 5"/>
          <p:cNvSpPr>
            <a:spLocks noGrp="1"/>
          </p:cNvSpPr>
          <p:nvPr>
            <p:ph type="tbl" sz="quarter" idx="10"/>
          </p:nvPr>
        </p:nvSpPr>
        <p:spPr>
          <a:xfrm>
            <a:off x="457200" y="2286000"/>
            <a:ext cx="8229600" cy="3657600"/>
          </a:xfrm>
        </p:spPr>
        <p:txBody>
          <a:bodyPr/>
          <a:lstStyle>
            <a:lvl1pPr>
              <a:defRPr lang="en-US"/>
            </a:lvl1pPr>
          </a:lstStyle>
          <a:p>
            <a:r>
              <a:rPr lang="en-US"/>
              <a:t>Click icon to add table</a:t>
            </a:r>
          </a:p>
        </p:txBody>
      </p:sp>
    </p:spTree>
    <p:extLst>
      <p:ext uri="{BB962C8B-B14F-4D97-AF65-F5344CB8AC3E}">
        <p14:creationId xmlns:p14="http://schemas.microsoft.com/office/powerpoint/2010/main" val="37011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solidFill>
            <a:srgbClr val="E7F4FA"/>
          </a:solidFill>
          <a:ln>
            <a:noFill/>
          </a:ln>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dirty="0">
              <a:solidFill>
                <a:prstClr val="white"/>
              </a:solidFill>
            </a:endParaRPr>
          </a:p>
        </p:txBody>
      </p:sp>
      <p:pic>
        <p:nvPicPr>
          <p:cNvPr id="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850" y="1462088"/>
            <a:ext cx="9213850" cy="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ttendance-works-logo.eps"/>
          <p:cNvPicPr>
            <a:picLocks noChangeAspect="1"/>
          </p:cNvPicPr>
          <p:nvPr userDrawn="1"/>
        </p:nvPicPr>
        <p:blipFill>
          <a:blip r:embed="rId3" cstate="print">
            <a:extLst>
              <a:ext uri="{28A0092B-C50C-407E-A947-70E740481C1C}">
                <a14:useLocalDpi xmlns:a14="http://schemas.microsoft.com/office/drawing/2010/main" val="0"/>
              </a:ext>
            </a:extLst>
          </a:blip>
          <a:srcRect r="64713" b="10945"/>
          <a:stretch>
            <a:fillRect/>
          </a:stretch>
        </p:blipFill>
        <p:spPr bwMode="auto">
          <a:xfrm>
            <a:off x="8278813" y="6080125"/>
            <a:ext cx="5238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2"/>
          <p:cNvSpPr>
            <a:spLocks noGrp="1"/>
          </p:cNvSpPr>
          <p:nvPr>
            <p:ph idx="1"/>
          </p:nvPr>
        </p:nvSpPr>
        <p:spPr>
          <a:xfrm>
            <a:off x="457200" y="1600204"/>
            <a:ext cx="8229600" cy="4525963"/>
          </a:xfrm>
        </p:spPr>
        <p:txBody>
          <a:bodyPr/>
          <a:lstStyle>
            <a:lvl1pPr>
              <a:defRPr b="0">
                <a:solidFill>
                  <a:srgbClr val="514141"/>
                </a:solidFill>
                <a:latin typeface="Franklin Gothic Medium"/>
                <a:cs typeface="Franklin Gothic Medium"/>
              </a:defRPr>
            </a:lvl1pPr>
          </a:lstStyle>
          <a:p>
            <a:endParaRPr lang="en-US" dirty="0"/>
          </a:p>
        </p:txBody>
      </p:sp>
      <p:sp>
        <p:nvSpPr>
          <p:cNvPr id="13" name="Text Placeholder 12"/>
          <p:cNvSpPr>
            <a:spLocks noGrp="1"/>
          </p:cNvSpPr>
          <p:nvPr>
            <p:ph type="body" sz="quarter" idx="13"/>
          </p:nvPr>
        </p:nvSpPr>
        <p:spPr>
          <a:xfrm>
            <a:off x="298450" y="436532"/>
            <a:ext cx="8504238" cy="981107"/>
          </a:xfrm>
        </p:spPr>
        <p:txBody>
          <a:bodyPr/>
          <a:lstStyle>
            <a:lvl1pPr marL="0" indent="0">
              <a:buNone/>
              <a:defRPr sz="4400" b="1">
                <a:solidFill>
                  <a:schemeClr val="tx2"/>
                </a:solidFill>
                <a:latin typeface="Franklin Gothic Medium"/>
                <a:cs typeface="Franklin Gothic Medium"/>
              </a:defRPr>
            </a:lvl1pPr>
            <a:lvl2pPr>
              <a:defRPr b="1">
                <a:solidFill>
                  <a:schemeClr val="tx2"/>
                </a:solidFill>
                <a:latin typeface="Franklin Gothic Medium"/>
                <a:cs typeface="Franklin Gothic Medium"/>
              </a:defRPr>
            </a:lvl2pPr>
            <a:lvl3pPr>
              <a:defRPr b="1">
                <a:solidFill>
                  <a:schemeClr val="tx2"/>
                </a:solidFill>
                <a:latin typeface="Franklin Gothic Medium"/>
                <a:cs typeface="Franklin Gothic Medium"/>
              </a:defRPr>
            </a:lvl3pPr>
            <a:lvl4pPr>
              <a:defRPr b="1">
                <a:solidFill>
                  <a:schemeClr val="tx2"/>
                </a:solidFill>
                <a:latin typeface="Franklin Gothic Medium"/>
                <a:cs typeface="Franklin Gothic Medium"/>
              </a:defRPr>
            </a:lvl4pPr>
            <a:lvl5pPr>
              <a:defRPr b="1">
                <a:solidFill>
                  <a:schemeClr val="tx2"/>
                </a:solidFill>
                <a:latin typeface="Franklin Gothic Medium"/>
                <a:cs typeface="Franklin Gothic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8"/>
          <p:cNvSpPr>
            <a:spLocks noGrp="1"/>
          </p:cNvSpPr>
          <p:nvPr>
            <p:ph type="sldNum" sz="quarter" idx="14"/>
          </p:nvPr>
        </p:nvSpPr>
        <p:spPr>
          <a:xfrm>
            <a:off x="6592888" y="6396092"/>
            <a:ext cx="2133600" cy="365125"/>
          </a:xfrm>
        </p:spPr>
        <p:txBody>
          <a:bodyPr/>
          <a:lstStyle>
            <a:lvl1pPr>
              <a:defRPr/>
            </a:lvl1pPr>
          </a:lstStyle>
          <a:p>
            <a:pPr>
              <a:defRPr/>
            </a:pPr>
            <a:fld id="{47BE2769-1AC7-48D9-BC3D-F8A95828A9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2153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theme" Target="../theme/theme4.xml"/><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theme" Target="../theme/theme6.xml"/><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51.xml"/><Relationship Id="rId20" Type="http://schemas.openxmlformats.org/officeDocument/2006/relationships/slideLayout" Target="../slideLayouts/slideLayout62.xml"/><Relationship Id="rId21" Type="http://schemas.openxmlformats.org/officeDocument/2006/relationships/slideLayout" Target="../slideLayouts/slideLayout63.xml"/><Relationship Id="rId22" Type="http://schemas.openxmlformats.org/officeDocument/2006/relationships/slideLayout" Target="../slideLayouts/slideLayout64.xml"/><Relationship Id="rId23" Type="http://schemas.openxmlformats.org/officeDocument/2006/relationships/theme" Target="../theme/theme7.xml"/><Relationship Id="rId24" Type="http://schemas.openxmlformats.org/officeDocument/2006/relationships/image" Target="../media/image6.jpeg"/><Relationship Id="rId10" Type="http://schemas.openxmlformats.org/officeDocument/2006/relationships/slideLayout" Target="../slideLayouts/slideLayout52.xml"/><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slideLayout" Target="../slideLayouts/slideLayout59.xml"/><Relationship Id="rId18" Type="http://schemas.openxmlformats.org/officeDocument/2006/relationships/slideLayout" Target="../slideLayouts/slideLayout60.xml"/><Relationship Id="rId19" Type="http://schemas.openxmlformats.org/officeDocument/2006/relationships/slideLayout" Target="../slideLayouts/slideLayout61.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40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595959">
                  <a:tint val="75000"/>
                </a:srgbClr>
              </a:solidFill>
              <a:cs typeface="Arial" charset="0"/>
            </a:endParaRPr>
          </a:p>
        </p:txBody>
      </p:sp>
      <p:sp>
        <p:nvSpPr>
          <p:cNvPr id="5" name="Footer Placeholder 4"/>
          <p:cNvSpPr>
            <a:spLocks noGrp="1"/>
          </p:cNvSpPr>
          <p:nvPr>
            <p:ph type="ftr" sz="quarter" idx="3"/>
          </p:nvPr>
        </p:nvSpPr>
        <p:spPr>
          <a:xfrm>
            <a:off x="3124200" y="635640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595959">
                  <a:tint val="75000"/>
                </a:srgbClr>
              </a:solidFill>
              <a:cs typeface="Arial" charset="0"/>
            </a:endParaRPr>
          </a:p>
        </p:txBody>
      </p:sp>
      <p:sp>
        <p:nvSpPr>
          <p:cNvPr id="6" name="Slide Number Placeholder 5"/>
          <p:cNvSpPr>
            <a:spLocks noGrp="1"/>
          </p:cNvSpPr>
          <p:nvPr>
            <p:ph type="sldNum" sz="quarter" idx="4"/>
          </p:nvPr>
        </p:nvSpPr>
        <p:spPr>
          <a:xfrm>
            <a:off x="6553200" y="63564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14BF9-2C04-4D7F-8884-386AD06B6094}" type="slidenum">
              <a:rPr lang="en-US" smtClean="0">
                <a:solidFill>
                  <a:srgbClr val="595959">
                    <a:tint val="75000"/>
                  </a:srgbClr>
                </a:solidFill>
                <a:cs typeface="Arial" charset="0"/>
              </a:rPr>
              <a:pPr/>
              <a:t>‹#›</a:t>
            </a:fld>
            <a:endParaRPr lang="en-US">
              <a:solidFill>
                <a:srgbClr val="595959">
                  <a:tint val="75000"/>
                </a:srgbClr>
              </a:solidFill>
              <a:cs typeface="Arial" charset="0"/>
            </a:endParaRPr>
          </a:p>
        </p:txBody>
      </p:sp>
    </p:spTree>
    <p:extLst>
      <p:ext uri="{BB962C8B-B14F-4D97-AF65-F5344CB8AC3E}">
        <p14:creationId xmlns:p14="http://schemas.microsoft.com/office/powerpoint/2010/main" val="155376998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Lst>
  <p:hf hdr="0" ftr="0" dt="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HelveticaNeueLT Std"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358775" y="179392"/>
            <a:ext cx="6477000" cy="7191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51" name="Rectangle 5"/>
          <p:cNvSpPr>
            <a:spLocks noGrp="1" noChangeArrowheads="1"/>
          </p:cNvSpPr>
          <p:nvPr>
            <p:ph type="body" idx="1"/>
          </p:nvPr>
        </p:nvSpPr>
        <p:spPr bwMode="auto">
          <a:xfrm>
            <a:off x="358775" y="1065217"/>
            <a:ext cx="6477000" cy="50371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Textmasterformate durch Klicken bearbeiten</a:t>
            </a:r>
          </a:p>
          <a:p>
            <a:pPr lvl="1"/>
            <a:r>
              <a:rPr lang="en-US"/>
              <a:t>Zweite Ebene</a:t>
            </a:r>
          </a:p>
          <a:p>
            <a:pPr lvl="2"/>
            <a:r>
              <a:rPr lang="en-US"/>
              <a:t>Dritte Ebene</a:t>
            </a:r>
          </a:p>
          <a:p>
            <a:pPr lvl="3"/>
            <a:r>
              <a:rPr lang="en-US"/>
              <a:t>Vierte Ebene</a:t>
            </a:r>
          </a:p>
        </p:txBody>
      </p:sp>
      <p:sp>
        <p:nvSpPr>
          <p:cNvPr id="2" name="Slide Number Placeholder 1"/>
          <p:cNvSpPr>
            <a:spLocks noGrp="1"/>
          </p:cNvSpPr>
          <p:nvPr>
            <p:ph type="sldNum" sz="quarter" idx="4"/>
          </p:nvPr>
        </p:nvSpPr>
        <p:spPr>
          <a:xfrm>
            <a:off x="6553200" y="63564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7AC1B-3AEF-4DFE-9D79-3CDEE23B0D24}" type="slidenum">
              <a:rPr lang="en-US" smtClean="0">
                <a:solidFill>
                  <a:srgbClr val="2F2B20">
                    <a:tint val="75000"/>
                  </a:srgbClr>
                </a:solidFill>
                <a:cs typeface="Arial" charset="0"/>
              </a:rPr>
              <a:pPr/>
              <a:t>‹#›</a:t>
            </a:fld>
            <a:endParaRPr lang="en-US" dirty="0">
              <a:solidFill>
                <a:srgbClr val="2F2B20">
                  <a:tint val="75000"/>
                </a:srgbClr>
              </a:solidFill>
              <a:cs typeface="Arial" charset="0"/>
            </a:endParaRPr>
          </a:p>
        </p:txBody>
      </p:sp>
    </p:spTree>
    <p:extLst>
      <p:ext uri="{BB962C8B-B14F-4D97-AF65-F5344CB8AC3E}">
        <p14:creationId xmlns:p14="http://schemas.microsoft.com/office/powerpoint/2010/main" val="1291146336"/>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Lst>
  <p:hf hdr="0" ftr="0" dt="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5pPr>
      <a:lvl6pPr marL="455219" algn="l" rtl="0" eaLnBrk="1" fontAlgn="base" hangingPunct="1">
        <a:spcBef>
          <a:spcPct val="0"/>
        </a:spcBef>
        <a:spcAft>
          <a:spcPct val="0"/>
        </a:spcAft>
        <a:defRPr sz="2400">
          <a:solidFill>
            <a:schemeClr val="tx2"/>
          </a:solidFill>
          <a:latin typeface="Arial Narrow" pitchFamily="34" charset="0"/>
        </a:defRPr>
      </a:lvl6pPr>
      <a:lvl7pPr marL="910375" algn="l" rtl="0" eaLnBrk="1" fontAlgn="base" hangingPunct="1">
        <a:spcBef>
          <a:spcPct val="0"/>
        </a:spcBef>
        <a:spcAft>
          <a:spcPct val="0"/>
        </a:spcAft>
        <a:defRPr sz="2400">
          <a:solidFill>
            <a:schemeClr val="tx2"/>
          </a:solidFill>
          <a:latin typeface="Arial Narrow" pitchFamily="34" charset="0"/>
        </a:defRPr>
      </a:lvl7pPr>
      <a:lvl8pPr marL="1365585" algn="l" rtl="0" eaLnBrk="1" fontAlgn="base" hangingPunct="1">
        <a:spcBef>
          <a:spcPct val="0"/>
        </a:spcBef>
        <a:spcAft>
          <a:spcPct val="0"/>
        </a:spcAft>
        <a:defRPr sz="2400">
          <a:solidFill>
            <a:schemeClr val="tx2"/>
          </a:solidFill>
          <a:latin typeface="Arial Narrow" pitchFamily="34" charset="0"/>
        </a:defRPr>
      </a:lvl8pPr>
      <a:lvl9pPr marL="1820768" algn="l" rtl="0" eaLnBrk="1" fontAlgn="base" hangingPunct="1">
        <a:spcBef>
          <a:spcPct val="0"/>
        </a:spcBef>
        <a:spcAft>
          <a:spcPct val="0"/>
        </a:spcAft>
        <a:defRPr sz="2400">
          <a:solidFill>
            <a:schemeClr val="tx2"/>
          </a:solidFill>
          <a:latin typeface="Arial Narrow" pitchFamily="34" charset="0"/>
        </a:defRPr>
      </a:lvl9pPr>
    </p:titleStyle>
    <p:bodyStyle>
      <a:lvl1pPr marL="342900" indent="-342900" algn="l" rtl="0" eaLnBrk="0" fontAlgn="base" hangingPunct="0">
        <a:spcBef>
          <a:spcPct val="20000"/>
        </a:spcBef>
        <a:spcAft>
          <a:spcPct val="20000"/>
        </a:spcAft>
        <a:buClr>
          <a:srgbClr val="94C11F"/>
        </a:buClr>
        <a:buSzPct val="85000"/>
        <a:buFont typeface="Wingdings" pitchFamily="2" charset="2"/>
        <a:defRPr sz="1600">
          <a:solidFill>
            <a:schemeClr val="tx1"/>
          </a:solidFill>
          <a:latin typeface="+mn-lt"/>
          <a:ea typeface="ＭＳ Ｐゴシック" charset="0"/>
          <a:cs typeface="ＭＳ Ｐゴシック" charset="0"/>
        </a:defRPr>
      </a:lvl1pPr>
      <a:lvl2pPr marL="188913" indent="-187325" algn="l" rtl="0" eaLnBrk="0" fontAlgn="base" hangingPunct="0">
        <a:spcBef>
          <a:spcPct val="20000"/>
        </a:spcBef>
        <a:spcAft>
          <a:spcPct val="20000"/>
        </a:spcAft>
        <a:buClr>
          <a:srgbClr val="94C11F"/>
        </a:buClr>
        <a:buFont typeface="Wingdings" pitchFamily="2" charset="2"/>
        <a:buChar char="n"/>
        <a:defRPr sz="1600">
          <a:solidFill>
            <a:schemeClr val="tx1"/>
          </a:solidFill>
          <a:latin typeface="+mn-lt"/>
          <a:ea typeface="ＭＳ Ｐゴシック" charset="0"/>
          <a:cs typeface="Arial" charset="0"/>
        </a:defRPr>
      </a:lvl2pPr>
      <a:lvl3pPr marL="530225" indent="-161925"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3pPr>
      <a:lvl4pPr marL="884238" indent="-163513"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4pPr>
      <a:lvl5pPr marL="1793875" indent="-368300" algn="l" rtl="0" eaLnBrk="0" fontAlgn="base" hangingPunct="0">
        <a:spcBef>
          <a:spcPct val="20000"/>
        </a:spcBef>
        <a:spcAft>
          <a:spcPct val="0"/>
        </a:spcAft>
        <a:buClr>
          <a:srgbClr val="94C11F"/>
        </a:buClr>
        <a:buSzPct val="85000"/>
        <a:buFont typeface="Wingdings" pitchFamily="2" charset="2"/>
        <a:buChar char="n"/>
        <a:defRPr sz="1200">
          <a:solidFill>
            <a:schemeClr val="accent2"/>
          </a:solidFill>
          <a:latin typeface="+mn-lt"/>
          <a:ea typeface="Arial" charset="0"/>
          <a:cs typeface="Arial" charset="0"/>
        </a:defRPr>
      </a:lvl5pPr>
      <a:lvl6pPr marL="224909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6pPr>
      <a:lvl7pPr marL="2704286"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7pPr>
      <a:lvl8pPr marL="3159477"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8pPr>
      <a:lvl9pPr marL="361467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9pPr>
    </p:bodyStyle>
    <p:otherStyle>
      <a:defPPr>
        <a:defRPr lang="en-US"/>
      </a:defPPr>
      <a:lvl1pPr marL="0" algn="l" defTabSz="910375" rtl="0" eaLnBrk="1" latinLnBrk="0" hangingPunct="1">
        <a:defRPr sz="1800" kern="1200">
          <a:solidFill>
            <a:schemeClr val="tx1"/>
          </a:solidFill>
          <a:latin typeface="+mn-lt"/>
          <a:ea typeface="+mn-ea"/>
          <a:cs typeface="+mn-cs"/>
        </a:defRPr>
      </a:lvl1pPr>
      <a:lvl2pPr marL="455219" algn="l" defTabSz="910375" rtl="0" eaLnBrk="1" latinLnBrk="0" hangingPunct="1">
        <a:defRPr sz="1800" kern="1200">
          <a:solidFill>
            <a:schemeClr val="tx1"/>
          </a:solidFill>
          <a:latin typeface="+mn-lt"/>
          <a:ea typeface="+mn-ea"/>
          <a:cs typeface="+mn-cs"/>
        </a:defRPr>
      </a:lvl2pPr>
      <a:lvl3pPr marL="910375" algn="l" defTabSz="910375" rtl="0" eaLnBrk="1" latinLnBrk="0" hangingPunct="1">
        <a:defRPr sz="1800" kern="1200">
          <a:solidFill>
            <a:schemeClr val="tx1"/>
          </a:solidFill>
          <a:latin typeface="+mn-lt"/>
          <a:ea typeface="+mn-ea"/>
          <a:cs typeface="+mn-cs"/>
        </a:defRPr>
      </a:lvl3pPr>
      <a:lvl4pPr marL="1365585" algn="l" defTabSz="910375" rtl="0" eaLnBrk="1" latinLnBrk="0" hangingPunct="1">
        <a:defRPr sz="1800" kern="1200">
          <a:solidFill>
            <a:schemeClr val="tx1"/>
          </a:solidFill>
          <a:latin typeface="+mn-lt"/>
          <a:ea typeface="+mn-ea"/>
          <a:cs typeface="+mn-cs"/>
        </a:defRPr>
      </a:lvl4pPr>
      <a:lvl5pPr marL="1820768" algn="l" defTabSz="910375" rtl="0" eaLnBrk="1" latinLnBrk="0" hangingPunct="1">
        <a:defRPr sz="1800" kern="1200">
          <a:solidFill>
            <a:schemeClr val="tx1"/>
          </a:solidFill>
          <a:latin typeface="+mn-lt"/>
          <a:ea typeface="+mn-ea"/>
          <a:cs typeface="+mn-cs"/>
        </a:defRPr>
      </a:lvl5pPr>
      <a:lvl6pPr marL="2275960" algn="l" defTabSz="910375" rtl="0" eaLnBrk="1" latinLnBrk="0" hangingPunct="1">
        <a:defRPr sz="1800" kern="1200">
          <a:solidFill>
            <a:schemeClr val="tx1"/>
          </a:solidFill>
          <a:latin typeface="+mn-lt"/>
          <a:ea typeface="+mn-ea"/>
          <a:cs typeface="+mn-cs"/>
        </a:defRPr>
      </a:lvl6pPr>
      <a:lvl7pPr marL="2731152" algn="l" defTabSz="910375" rtl="0" eaLnBrk="1" latinLnBrk="0" hangingPunct="1">
        <a:defRPr sz="1800" kern="1200">
          <a:solidFill>
            <a:schemeClr val="tx1"/>
          </a:solidFill>
          <a:latin typeface="+mn-lt"/>
          <a:ea typeface="+mn-ea"/>
          <a:cs typeface="+mn-cs"/>
        </a:defRPr>
      </a:lvl7pPr>
      <a:lvl8pPr marL="3186346" algn="l" defTabSz="910375" rtl="0" eaLnBrk="1" latinLnBrk="0" hangingPunct="1">
        <a:defRPr sz="1800" kern="1200">
          <a:solidFill>
            <a:schemeClr val="tx1"/>
          </a:solidFill>
          <a:latin typeface="+mn-lt"/>
          <a:ea typeface="+mn-ea"/>
          <a:cs typeface="+mn-cs"/>
        </a:defRPr>
      </a:lvl8pPr>
      <a:lvl9pPr marL="3641538" algn="l" defTabSz="91037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358775" y="179392"/>
            <a:ext cx="6477000" cy="7191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51" name="Rectangle 5"/>
          <p:cNvSpPr>
            <a:spLocks noGrp="1" noChangeArrowheads="1"/>
          </p:cNvSpPr>
          <p:nvPr>
            <p:ph type="body" idx="1"/>
          </p:nvPr>
        </p:nvSpPr>
        <p:spPr bwMode="auto">
          <a:xfrm>
            <a:off x="358775" y="1065217"/>
            <a:ext cx="6477000" cy="50371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Textmasterformate durch Klicken bearbeiten</a:t>
            </a:r>
          </a:p>
          <a:p>
            <a:pPr lvl="1"/>
            <a:r>
              <a:rPr lang="en-US"/>
              <a:t>Zweite Ebene</a:t>
            </a:r>
          </a:p>
          <a:p>
            <a:pPr lvl="2"/>
            <a:r>
              <a:rPr lang="en-US"/>
              <a:t>Dritte Ebene</a:t>
            </a:r>
          </a:p>
          <a:p>
            <a:pPr lvl="3"/>
            <a:r>
              <a:rPr lang="en-US"/>
              <a:t>Vierte Ebene</a:t>
            </a:r>
          </a:p>
        </p:txBody>
      </p:sp>
      <p:sp>
        <p:nvSpPr>
          <p:cNvPr id="2" name="Slide Number Placeholder 1"/>
          <p:cNvSpPr>
            <a:spLocks noGrp="1"/>
          </p:cNvSpPr>
          <p:nvPr>
            <p:ph type="sldNum" sz="quarter" idx="4"/>
          </p:nvPr>
        </p:nvSpPr>
        <p:spPr>
          <a:xfrm>
            <a:off x="6553200" y="63564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6E7AC1B-3AEF-4DFE-9D79-3CDEE23B0D24}" type="slidenum">
              <a:rPr lang="en-US" smtClean="0">
                <a:solidFill>
                  <a:srgbClr val="2F2B20">
                    <a:tint val="75000"/>
                  </a:srgbClr>
                </a:solidFill>
                <a:cs typeface="Arial" charset="0"/>
              </a:rPr>
              <a:pPr defTabSz="914400"/>
              <a:t>‹#›</a:t>
            </a:fld>
            <a:endParaRPr lang="en-US" dirty="0">
              <a:solidFill>
                <a:srgbClr val="2F2B20">
                  <a:tint val="75000"/>
                </a:srgbClr>
              </a:solidFill>
              <a:cs typeface="Arial" charset="0"/>
            </a:endParaRPr>
          </a:p>
        </p:txBody>
      </p:sp>
    </p:spTree>
    <p:extLst>
      <p:ext uri="{BB962C8B-B14F-4D97-AF65-F5344CB8AC3E}">
        <p14:creationId xmlns:p14="http://schemas.microsoft.com/office/powerpoint/2010/main" val="4009679166"/>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Lst>
  <p:hf hdr="0" ftr="0" dt="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5pPr>
      <a:lvl6pPr marL="455219" algn="l" rtl="0" eaLnBrk="1" fontAlgn="base" hangingPunct="1">
        <a:spcBef>
          <a:spcPct val="0"/>
        </a:spcBef>
        <a:spcAft>
          <a:spcPct val="0"/>
        </a:spcAft>
        <a:defRPr sz="2400">
          <a:solidFill>
            <a:schemeClr val="tx2"/>
          </a:solidFill>
          <a:latin typeface="Arial Narrow" pitchFamily="34" charset="0"/>
        </a:defRPr>
      </a:lvl6pPr>
      <a:lvl7pPr marL="910375" algn="l" rtl="0" eaLnBrk="1" fontAlgn="base" hangingPunct="1">
        <a:spcBef>
          <a:spcPct val="0"/>
        </a:spcBef>
        <a:spcAft>
          <a:spcPct val="0"/>
        </a:spcAft>
        <a:defRPr sz="2400">
          <a:solidFill>
            <a:schemeClr val="tx2"/>
          </a:solidFill>
          <a:latin typeface="Arial Narrow" pitchFamily="34" charset="0"/>
        </a:defRPr>
      </a:lvl7pPr>
      <a:lvl8pPr marL="1365585" algn="l" rtl="0" eaLnBrk="1" fontAlgn="base" hangingPunct="1">
        <a:spcBef>
          <a:spcPct val="0"/>
        </a:spcBef>
        <a:spcAft>
          <a:spcPct val="0"/>
        </a:spcAft>
        <a:defRPr sz="2400">
          <a:solidFill>
            <a:schemeClr val="tx2"/>
          </a:solidFill>
          <a:latin typeface="Arial Narrow" pitchFamily="34" charset="0"/>
        </a:defRPr>
      </a:lvl8pPr>
      <a:lvl9pPr marL="1820768" algn="l" rtl="0" eaLnBrk="1" fontAlgn="base" hangingPunct="1">
        <a:spcBef>
          <a:spcPct val="0"/>
        </a:spcBef>
        <a:spcAft>
          <a:spcPct val="0"/>
        </a:spcAft>
        <a:defRPr sz="2400">
          <a:solidFill>
            <a:schemeClr val="tx2"/>
          </a:solidFill>
          <a:latin typeface="Arial Narrow" pitchFamily="34" charset="0"/>
        </a:defRPr>
      </a:lvl9pPr>
    </p:titleStyle>
    <p:bodyStyle>
      <a:lvl1pPr marL="342900" indent="-342900" algn="l" rtl="0" eaLnBrk="0" fontAlgn="base" hangingPunct="0">
        <a:spcBef>
          <a:spcPct val="20000"/>
        </a:spcBef>
        <a:spcAft>
          <a:spcPct val="20000"/>
        </a:spcAft>
        <a:buClr>
          <a:srgbClr val="94C11F"/>
        </a:buClr>
        <a:buSzPct val="85000"/>
        <a:buFont typeface="Wingdings" pitchFamily="2" charset="2"/>
        <a:defRPr sz="1600">
          <a:solidFill>
            <a:schemeClr val="tx1"/>
          </a:solidFill>
          <a:latin typeface="+mn-lt"/>
          <a:ea typeface="ＭＳ Ｐゴシック" charset="0"/>
          <a:cs typeface="ＭＳ Ｐゴシック" charset="0"/>
        </a:defRPr>
      </a:lvl1pPr>
      <a:lvl2pPr marL="188913" indent="-187325" algn="l" rtl="0" eaLnBrk="0" fontAlgn="base" hangingPunct="0">
        <a:spcBef>
          <a:spcPct val="20000"/>
        </a:spcBef>
        <a:spcAft>
          <a:spcPct val="20000"/>
        </a:spcAft>
        <a:buClr>
          <a:srgbClr val="94C11F"/>
        </a:buClr>
        <a:buFont typeface="Wingdings" pitchFamily="2" charset="2"/>
        <a:buChar char="n"/>
        <a:defRPr sz="1600">
          <a:solidFill>
            <a:schemeClr val="tx1"/>
          </a:solidFill>
          <a:latin typeface="+mn-lt"/>
          <a:ea typeface="ＭＳ Ｐゴシック" charset="0"/>
          <a:cs typeface="Arial" charset="0"/>
        </a:defRPr>
      </a:lvl2pPr>
      <a:lvl3pPr marL="530225" indent="-161925"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3pPr>
      <a:lvl4pPr marL="884238" indent="-163513"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4pPr>
      <a:lvl5pPr marL="1793875" indent="-368300" algn="l" rtl="0" eaLnBrk="0" fontAlgn="base" hangingPunct="0">
        <a:spcBef>
          <a:spcPct val="20000"/>
        </a:spcBef>
        <a:spcAft>
          <a:spcPct val="0"/>
        </a:spcAft>
        <a:buClr>
          <a:srgbClr val="94C11F"/>
        </a:buClr>
        <a:buSzPct val="85000"/>
        <a:buFont typeface="Wingdings" pitchFamily="2" charset="2"/>
        <a:buChar char="n"/>
        <a:defRPr sz="1200">
          <a:solidFill>
            <a:schemeClr val="accent2"/>
          </a:solidFill>
          <a:latin typeface="+mn-lt"/>
          <a:ea typeface="Arial" charset="0"/>
          <a:cs typeface="Arial" charset="0"/>
        </a:defRPr>
      </a:lvl5pPr>
      <a:lvl6pPr marL="224909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6pPr>
      <a:lvl7pPr marL="2704286"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7pPr>
      <a:lvl8pPr marL="3159477"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8pPr>
      <a:lvl9pPr marL="361467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9pPr>
    </p:bodyStyle>
    <p:otherStyle>
      <a:defPPr>
        <a:defRPr lang="en-US"/>
      </a:defPPr>
      <a:lvl1pPr marL="0" algn="l" defTabSz="910375" rtl="0" eaLnBrk="1" latinLnBrk="0" hangingPunct="1">
        <a:defRPr sz="1800" kern="1200">
          <a:solidFill>
            <a:schemeClr val="tx1"/>
          </a:solidFill>
          <a:latin typeface="+mn-lt"/>
          <a:ea typeface="+mn-ea"/>
          <a:cs typeface="+mn-cs"/>
        </a:defRPr>
      </a:lvl1pPr>
      <a:lvl2pPr marL="455219" algn="l" defTabSz="910375" rtl="0" eaLnBrk="1" latinLnBrk="0" hangingPunct="1">
        <a:defRPr sz="1800" kern="1200">
          <a:solidFill>
            <a:schemeClr val="tx1"/>
          </a:solidFill>
          <a:latin typeface="+mn-lt"/>
          <a:ea typeface="+mn-ea"/>
          <a:cs typeface="+mn-cs"/>
        </a:defRPr>
      </a:lvl2pPr>
      <a:lvl3pPr marL="910375" algn="l" defTabSz="910375" rtl="0" eaLnBrk="1" latinLnBrk="0" hangingPunct="1">
        <a:defRPr sz="1800" kern="1200">
          <a:solidFill>
            <a:schemeClr val="tx1"/>
          </a:solidFill>
          <a:latin typeface="+mn-lt"/>
          <a:ea typeface="+mn-ea"/>
          <a:cs typeface="+mn-cs"/>
        </a:defRPr>
      </a:lvl3pPr>
      <a:lvl4pPr marL="1365585" algn="l" defTabSz="910375" rtl="0" eaLnBrk="1" latinLnBrk="0" hangingPunct="1">
        <a:defRPr sz="1800" kern="1200">
          <a:solidFill>
            <a:schemeClr val="tx1"/>
          </a:solidFill>
          <a:latin typeface="+mn-lt"/>
          <a:ea typeface="+mn-ea"/>
          <a:cs typeface="+mn-cs"/>
        </a:defRPr>
      </a:lvl4pPr>
      <a:lvl5pPr marL="1820768" algn="l" defTabSz="910375" rtl="0" eaLnBrk="1" latinLnBrk="0" hangingPunct="1">
        <a:defRPr sz="1800" kern="1200">
          <a:solidFill>
            <a:schemeClr val="tx1"/>
          </a:solidFill>
          <a:latin typeface="+mn-lt"/>
          <a:ea typeface="+mn-ea"/>
          <a:cs typeface="+mn-cs"/>
        </a:defRPr>
      </a:lvl5pPr>
      <a:lvl6pPr marL="2275960" algn="l" defTabSz="910375" rtl="0" eaLnBrk="1" latinLnBrk="0" hangingPunct="1">
        <a:defRPr sz="1800" kern="1200">
          <a:solidFill>
            <a:schemeClr val="tx1"/>
          </a:solidFill>
          <a:latin typeface="+mn-lt"/>
          <a:ea typeface="+mn-ea"/>
          <a:cs typeface="+mn-cs"/>
        </a:defRPr>
      </a:lvl6pPr>
      <a:lvl7pPr marL="2731152" algn="l" defTabSz="910375" rtl="0" eaLnBrk="1" latinLnBrk="0" hangingPunct="1">
        <a:defRPr sz="1800" kern="1200">
          <a:solidFill>
            <a:schemeClr val="tx1"/>
          </a:solidFill>
          <a:latin typeface="+mn-lt"/>
          <a:ea typeface="+mn-ea"/>
          <a:cs typeface="+mn-cs"/>
        </a:defRPr>
      </a:lvl7pPr>
      <a:lvl8pPr marL="3186346" algn="l" defTabSz="910375" rtl="0" eaLnBrk="1" latinLnBrk="0" hangingPunct="1">
        <a:defRPr sz="1800" kern="1200">
          <a:solidFill>
            <a:schemeClr val="tx1"/>
          </a:solidFill>
          <a:latin typeface="+mn-lt"/>
          <a:ea typeface="+mn-ea"/>
          <a:cs typeface="+mn-cs"/>
        </a:defRPr>
      </a:lvl8pPr>
      <a:lvl9pPr marL="3641538" algn="l" defTabSz="91037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358775" y="179388"/>
            <a:ext cx="6477000" cy="7191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2051" name="Rectangle 5"/>
          <p:cNvSpPr>
            <a:spLocks noGrp="1" noChangeArrowheads="1"/>
          </p:cNvSpPr>
          <p:nvPr>
            <p:ph type="body" idx="1"/>
          </p:nvPr>
        </p:nvSpPr>
        <p:spPr bwMode="auto">
          <a:xfrm>
            <a:off x="358775" y="1065213"/>
            <a:ext cx="6477000" cy="50371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Textmasterformate durch Klicken bearbeiten</a:t>
            </a:r>
          </a:p>
          <a:p>
            <a:pPr lvl="1"/>
            <a:r>
              <a:rPr lang="en-US"/>
              <a:t>Zweite Ebene</a:t>
            </a:r>
          </a:p>
          <a:p>
            <a:pPr lvl="2"/>
            <a:r>
              <a:rPr lang="en-US"/>
              <a:t>Dritte Ebene</a:t>
            </a:r>
          </a:p>
          <a:p>
            <a:pPr lvl="3"/>
            <a:r>
              <a:rPr lang="en-US"/>
              <a:t>Vierte Ebene</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7AC1B-3AEF-4DFE-9D79-3CDEE23B0D24}" type="slidenum">
              <a:rPr lang="en-US" smtClean="0">
                <a:solidFill>
                  <a:srgbClr val="2F2B20">
                    <a:tint val="75000"/>
                  </a:srgbClr>
                </a:solidFill>
                <a:cs typeface="Arial" charset="0"/>
              </a:rPr>
              <a:pPr/>
              <a:t>‹#›</a:t>
            </a:fld>
            <a:endParaRPr lang="en-US" dirty="0">
              <a:solidFill>
                <a:srgbClr val="2F2B20">
                  <a:tint val="75000"/>
                </a:srgbClr>
              </a:solidFill>
              <a:cs typeface="Arial" charset="0"/>
            </a:endParaRPr>
          </a:p>
        </p:txBody>
      </p:sp>
    </p:spTree>
    <p:extLst>
      <p:ext uri="{BB962C8B-B14F-4D97-AF65-F5344CB8AC3E}">
        <p14:creationId xmlns:p14="http://schemas.microsoft.com/office/powerpoint/2010/main" val="3033740909"/>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Lst>
  <p:hf hdr="0" ftr="0" dt="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5pPr>
      <a:lvl6pPr marL="455219" algn="l" rtl="0" eaLnBrk="1" fontAlgn="base" hangingPunct="1">
        <a:spcBef>
          <a:spcPct val="0"/>
        </a:spcBef>
        <a:spcAft>
          <a:spcPct val="0"/>
        </a:spcAft>
        <a:defRPr sz="2400">
          <a:solidFill>
            <a:schemeClr val="tx2"/>
          </a:solidFill>
          <a:latin typeface="Arial Narrow" pitchFamily="34" charset="0"/>
        </a:defRPr>
      </a:lvl6pPr>
      <a:lvl7pPr marL="910375" algn="l" rtl="0" eaLnBrk="1" fontAlgn="base" hangingPunct="1">
        <a:spcBef>
          <a:spcPct val="0"/>
        </a:spcBef>
        <a:spcAft>
          <a:spcPct val="0"/>
        </a:spcAft>
        <a:defRPr sz="2400">
          <a:solidFill>
            <a:schemeClr val="tx2"/>
          </a:solidFill>
          <a:latin typeface="Arial Narrow" pitchFamily="34" charset="0"/>
        </a:defRPr>
      </a:lvl7pPr>
      <a:lvl8pPr marL="1365585" algn="l" rtl="0" eaLnBrk="1" fontAlgn="base" hangingPunct="1">
        <a:spcBef>
          <a:spcPct val="0"/>
        </a:spcBef>
        <a:spcAft>
          <a:spcPct val="0"/>
        </a:spcAft>
        <a:defRPr sz="2400">
          <a:solidFill>
            <a:schemeClr val="tx2"/>
          </a:solidFill>
          <a:latin typeface="Arial Narrow" pitchFamily="34" charset="0"/>
        </a:defRPr>
      </a:lvl8pPr>
      <a:lvl9pPr marL="1820768" algn="l" rtl="0" eaLnBrk="1" fontAlgn="base" hangingPunct="1">
        <a:spcBef>
          <a:spcPct val="0"/>
        </a:spcBef>
        <a:spcAft>
          <a:spcPct val="0"/>
        </a:spcAft>
        <a:defRPr sz="2400">
          <a:solidFill>
            <a:schemeClr val="tx2"/>
          </a:solidFill>
          <a:latin typeface="Arial Narrow" pitchFamily="34" charset="0"/>
        </a:defRPr>
      </a:lvl9pPr>
    </p:titleStyle>
    <p:bodyStyle>
      <a:lvl1pPr marL="342900" indent="-342900" algn="l" rtl="0" eaLnBrk="0" fontAlgn="base" hangingPunct="0">
        <a:spcBef>
          <a:spcPct val="20000"/>
        </a:spcBef>
        <a:spcAft>
          <a:spcPct val="20000"/>
        </a:spcAft>
        <a:buClr>
          <a:srgbClr val="94C11F"/>
        </a:buClr>
        <a:buSzPct val="85000"/>
        <a:buFont typeface="Wingdings" pitchFamily="2" charset="2"/>
        <a:defRPr sz="1600">
          <a:solidFill>
            <a:schemeClr val="tx1"/>
          </a:solidFill>
          <a:latin typeface="+mn-lt"/>
          <a:ea typeface="ＭＳ Ｐゴシック" charset="0"/>
          <a:cs typeface="ＭＳ Ｐゴシック" charset="0"/>
        </a:defRPr>
      </a:lvl1pPr>
      <a:lvl2pPr marL="188913" indent="-187325" algn="l" rtl="0" eaLnBrk="0" fontAlgn="base" hangingPunct="0">
        <a:spcBef>
          <a:spcPct val="20000"/>
        </a:spcBef>
        <a:spcAft>
          <a:spcPct val="20000"/>
        </a:spcAft>
        <a:buClr>
          <a:srgbClr val="94C11F"/>
        </a:buClr>
        <a:buFont typeface="Wingdings" pitchFamily="2" charset="2"/>
        <a:buChar char="n"/>
        <a:defRPr sz="1600">
          <a:solidFill>
            <a:schemeClr val="tx1"/>
          </a:solidFill>
          <a:latin typeface="+mn-lt"/>
          <a:ea typeface="ＭＳ Ｐゴシック" charset="0"/>
          <a:cs typeface="Arial" charset="0"/>
        </a:defRPr>
      </a:lvl2pPr>
      <a:lvl3pPr marL="530225" indent="-161925"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3pPr>
      <a:lvl4pPr marL="884238" indent="-163513"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4pPr>
      <a:lvl5pPr marL="1793875" indent="-368300" algn="l" rtl="0" eaLnBrk="0" fontAlgn="base" hangingPunct="0">
        <a:spcBef>
          <a:spcPct val="20000"/>
        </a:spcBef>
        <a:spcAft>
          <a:spcPct val="0"/>
        </a:spcAft>
        <a:buClr>
          <a:srgbClr val="94C11F"/>
        </a:buClr>
        <a:buSzPct val="85000"/>
        <a:buFont typeface="Wingdings" pitchFamily="2" charset="2"/>
        <a:buChar char="n"/>
        <a:defRPr sz="1200">
          <a:solidFill>
            <a:schemeClr val="accent2"/>
          </a:solidFill>
          <a:latin typeface="+mn-lt"/>
          <a:ea typeface="Arial" charset="0"/>
          <a:cs typeface="Arial" charset="0"/>
        </a:defRPr>
      </a:lvl5pPr>
      <a:lvl6pPr marL="224909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6pPr>
      <a:lvl7pPr marL="2704286"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7pPr>
      <a:lvl8pPr marL="3159477"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8pPr>
      <a:lvl9pPr marL="361467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9pPr>
    </p:bodyStyle>
    <p:otherStyle>
      <a:defPPr>
        <a:defRPr lang="en-US"/>
      </a:defPPr>
      <a:lvl1pPr marL="0" algn="l" defTabSz="910375" rtl="0" eaLnBrk="1" latinLnBrk="0" hangingPunct="1">
        <a:defRPr sz="1800" kern="1200">
          <a:solidFill>
            <a:schemeClr val="tx1"/>
          </a:solidFill>
          <a:latin typeface="+mn-lt"/>
          <a:ea typeface="+mn-ea"/>
          <a:cs typeface="+mn-cs"/>
        </a:defRPr>
      </a:lvl1pPr>
      <a:lvl2pPr marL="455219" algn="l" defTabSz="910375" rtl="0" eaLnBrk="1" latinLnBrk="0" hangingPunct="1">
        <a:defRPr sz="1800" kern="1200">
          <a:solidFill>
            <a:schemeClr val="tx1"/>
          </a:solidFill>
          <a:latin typeface="+mn-lt"/>
          <a:ea typeface="+mn-ea"/>
          <a:cs typeface="+mn-cs"/>
        </a:defRPr>
      </a:lvl2pPr>
      <a:lvl3pPr marL="910375" algn="l" defTabSz="910375" rtl="0" eaLnBrk="1" latinLnBrk="0" hangingPunct="1">
        <a:defRPr sz="1800" kern="1200">
          <a:solidFill>
            <a:schemeClr val="tx1"/>
          </a:solidFill>
          <a:latin typeface="+mn-lt"/>
          <a:ea typeface="+mn-ea"/>
          <a:cs typeface="+mn-cs"/>
        </a:defRPr>
      </a:lvl3pPr>
      <a:lvl4pPr marL="1365585" algn="l" defTabSz="910375" rtl="0" eaLnBrk="1" latinLnBrk="0" hangingPunct="1">
        <a:defRPr sz="1800" kern="1200">
          <a:solidFill>
            <a:schemeClr val="tx1"/>
          </a:solidFill>
          <a:latin typeface="+mn-lt"/>
          <a:ea typeface="+mn-ea"/>
          <a:cs typeface="+mn-cs"/>
        </a:defRPr>
      </a:lvl4pPr>
      <a:lvl5pPr marL="1820768" algn="l" defTabSz="910375" rtl="0" eaLnBrk="1" latinLnBrk="0" hangingPunct="1">
        <a:defRPr sz="1800" kern="1200">
          <a:solidFill>
            <a:schemeClr val="tx1"/>
          </a:solidFill>
          <a:latin typeface="+mn-lt"/>
          <a:ea typeface="+mn-ea"/>
          <a:cs typeface="+mn-cs"/>
        </a:defRPr>
      </a:lvl5pPr>
      <a:lvl6pPr marL="2275960" algn="l" defTabSz="910375" rtl="0" eaLnBrk="1" latinLnBrk="0" hangingPunct="1">
        <a:defRPr sz="1800" kern="1200">
          <a:solidFill>
            <a:schemeClr val="tx1"/>
          </a:solidFill>
          <a:latin typeface="+mn-lt"/>
          <a:ea typeface="+mn-ea"/>
          <a:cs typeface="+mn-cs"/>
        </a:defRPr>
      </a:lvl6pPr>
      <a:lvl7pPr marL="2731152" algn="l" defTabSz="910375" rtl="0" eaLnBrk="1" latinLnBrk="0" hangingPunct="1">
        <a:defRPr sz="1800" kern="1200">
          <a:solidFill>
            <a:schemeClr val="tx1"/>
          </a:solidFill>
          <a:latin typeface="+mn-lt"/>
          <a:ea typeface="+mn-ea"/>
          <a:cs typeface="+mn-cs"/>
        </a:defRPr>
      </a:lvl7pPr>
      <a:lvl8pPr marL="3186346" algn="l" defTabSz="910375" rtl="0" eaLnBrk="1" latinLnBrk="0" hangingPunct="1">
        <a:defRPr sz="1800" kern="1200">
          <a:solidFill>
            <a:schemeClr val="tx1"/>
          </a:solidFill>
          <a:latin typeface="+mn-lt"/>
          <a:ea typeface="+mn-ea"/>
          <a:cs typeface="+mn-cs"/>
        </a:defRPr>
      </a:lvl8pPr>
      <a:lvl9pPr marL="3641538" algn="l" defTabSz="91037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1146175" y="706967"/>
            <a:ext cx="3208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dirty="0">
              <a:sym typeface="Arial" charset="0"/>
            </a:endParaRPr>
          </a:p>
        </p:txBody>
      </p:sp>
      <p:sp>
        <p:nvSpPr>
          <p:cNvPr id="1027" name="Shape 7"/>
          <p:cNvSpPr txBox="1">
            <a:spLocks noGrp="1"/>
          </p:cNvSpPr>
          <p:nvPr>
            <p:ph type="body" idx="1"/>
          </p:nvPr>
        </p:nvSpPr>
        <p:spPr bwMode="auto">
          <a:xfrm>
            <a:off x="1146176" y="2355851"/>
            <a:ext cx="7540625" cy="42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2034263550"/>
      </p:ext>
    </p:extLst>
  </p:cSld>
  <p:clrMap bg1="lt1" tx1="dk1" bg2="dk2" tx2="lt2" accent1="accent1" accent2="accent2" accent3="accent3" accent4="accent4" accent5="accent5" accent6="accent6" hlink="hlink" folHlink="folHlink"/>
  <p:sldLayoutIdLst>
    <p:sldLayoutId id="2147484536" r:id="rId1"/>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ＭＳ Ｐゴシック" charset="0"/>
          <a:cs typeface="Arial"/>
          <a:sym typeface="Arial" charset="0"/>
        </a:defRPr>
      </a:lvl1pPr>
      <a:lvl2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2pPr>
      <a:lvl3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Gill Sans"/>
          <a:ea typeface="Arial"/>
          <a:cs typeface="Gill Sans"/>
          <a:sym typeface="Arial" charset="0"/>
        </a:defRPr>
      </a:lvl1pPr>
      <a:lvl2pPr marL="742950" lvl="1"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lvl="2"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lvl="3"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lvl="4"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1146175" y="706967"/>
            <a:ext cx="3208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dirty="0">
              <a:sym typeface="Arial" charset="0"/>
            </a:endParaRPr>
          </a:p>
        </p:txBody>
      </p:sp>
      <p:sp>
        <p:nvSpPr>
          <p:cNvPr id="1027" name="Shape 7"/>
          <p:cNvSpPr txBox="1">
            <a:spLocks noGrp="1"/>
          </p:cNvSpPr>
          <p:nvPr>
            <p:ph type="body" idx="1"/>
          </p:nvPr>
        </p:nvSpPr>
        <p:spPr bwMode="auto">
          <a:xfrm>
            <a:off x="1146176" y="2355851"/>
            <a:ext cx="7540625" cy="42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a:sym typeface="Arial" charset="0"/>
            </a:endParaRPr>
          </a:p>
        </p:txBody>
      </p:sp>
    </p:spTree>
    <p:extLst>
      <p:ext uri="{BB962C8B-B14F-4D97-AF65-F5344CB8AC3E}">
        <p14:creationId xmlns:p14="http://schemas.microsoft.com/office/powerpoint/2010/main" val="3908159062"/>
      </p:ext>
    </p:extLst>
  </p:cSld>
  <p:clrMap bg1="lt1" tx1="dk1" bg2="dk2" tx2="lt2" accent1="accent1" accent2="accent2" accent3="accent3" accent4="accent4" accent5="accent5" accent6="accent6" hlink="hlink" folHlink="folHlink"/>
  <p:sldLayoutIdLst>
    <p:sldLayoutId id="2147484540" r:id="rId1"/>
    <p:sldLayoutId id="2147484543" r:id="rId2"/>
    <p:sldLayoutId id="2147484544" r:id="rId3"/>
    <p:sldLayoutId id="2147484545" r:id="rId4"/>
    <p:sldLayoutId id="2147484572" r:id="rId5"/>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ＭＳ Ｐゴシック" charset="0"/>
          <a:cs typeface="Arial"/>
          <a:sym typeface="Arial" charset="0"/>
        </a:defRPr>
      </a:lvl1pPr>
      <a:lvl2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2pPr>
      <a:lvl3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Gill Sans"/>
          <a:ea typeface="Arial"/>
          <a:cs typeface="Gill Sans"/>
          <a:sym typeface="Arial" charset="0"/>
        </a:defRPr>
      </a:lvl1pPr>
      <a:lvl2pPr marL="742950" lvl="1"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lvl="2"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lvl="3"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lvl="4"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263888EB-E131-4955-B097-D1F5FBC1F918}" type="slidenum">
              <a:rPr lang="en-US" altLang="en-US"/>
              <a:pPr/>
              <a:t>‹#›</a:t>
            </a:fld>
            <a:endParaRPr lang="en-US"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86441178"/>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 id="2147484561" r:id="rId12"/>
    <p:sldLayoutId id="2147484562" r:id="rId13"/>
    <p:sldLayoutId id="2147484563" r:id="rId14"/>
    <p:sldLayoutId id="2147484564" r:id="rId15"/>
    <p:sldLayoutId id="2147484565" r:id="rId16"/>
    <p:sldLayoutId id="2147484566" r:id="rId17"/>
    <p:sldLayoutId id="2147484567" r:id="rId18"/>
    <p:sldLayoutId id="2147484568" r:id="rId19"/>
    <p:sldLayoutId id="2147484569" r:id="rId20"/>
    <p:sldLayoutId id="2147484570" r:id="rId21"/>
    <p:sldLayoutId id="2147484571" r:id="rId22"/>
  </p:sldLayoutIdLst>
  <p:hf hdr="0" ftr="0" dt="0"/>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chart" Target="../charts/chart1.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9.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4.png"/><Relationship Id="rId1" Type="http://schemas.openxmlformats.org/officeDocument/2006/relationships/slideLayout" Target="../slideLayouts/slideLayout38.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9.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4367"/>
            <a:ext cx="9144000" cy="5518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sym typeface="Arial"/>
            </a:endParaRPr>
          </a:p>
        </p:txBody>
      </p:sp>
      <p:sp>
        <p:nvSpPr>
          <p:cNvPr id="99" name="Shape 99"/>
          <p:cNvSpPr txBox="1">
            <a:spLocks noGrp="1"/>
          </p:cNvSpPr>
          <p:nvPr>
            <p:ph type="ctrTitle"/>
          </p:nvPr>
        </p:nvSpPr>
        <p:spPr>
          <a:xfrm>
            <a:off x="563563" y="937760"/>
            <a:ext cx="8394700" cy="2324100"/>
          </a:xfrm>
        </p:spPr>
        <p:txBody>
          <a:bodyPr>
            <a:noAutofit/>
          </a:bodyPr>
          <a:lstStyle/>
          <a:p>
            <a:pPr algn="ctr" eaLnBrk="1" fontAlgn="auto" hangingPunct="1">
              <a:spcAft>
                <a:spcPts val="0"/>
              </a:spcAft>
              <a:buClr>
                <a:schemeClr val="dk1"/>
              </a:buClr>
              <a:buSzPct val="25000"/>
              <a:buFont typeface="Arial"/>
              <a:buNone/>
              <a:defRPr/>
            </a:pPr>
            <a:r>
              <a:rPr lang="en-US" sz="3600" b="1" dirty="0">
                <a:ea typeface="Roboto Slab"/>
                <a:sym typeface="Roboto Slab"/>
              </a:rPr>
              <a:t>Reducing Chronic Absence</a:t>
            </a:r>
            <a:br>
              <a:rPr lang="en-US" sz="3600" b="1" dirty="0">
                <a:ea typeface="Roboto Slab"/>
                <a:sym typeface="Roboto Slab"/>
              </a:rPr>
            </a:br>
            <a:endParaRPr b="1" dirty="0">
              <a:ea typeface="Roboto Slab"/>
              <a:sym typeface="Roboto Slab"/>
            </a:endParaRPr>
          </a:p>
        </p:txBody>
      </p:sp>
      <p:pic>
        <p:nvPicPr>
          <p:cNvPr id="8195" name="Shape 100"/>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26" y="366184"/>
            <a:ext cx="2617630" cy="12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245593" y="6352118"/>
            <a:ext cx="8755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chemeClr val="accent1"/>
                </a:solidFill>
                <a:latin typeface="Gill Sans MT"/>
                <a:cs typeface="Gill Sans MT"/>
              </a:rPr>
              <a:t>Education Writers Association 	               May 1</a:t>
            </a:r>
            <a:r>
              <a:rPr kumimoji="0" lang="en-US" sz="1400" b="0" i="0" u="none" strike="noStrike" kern="0" cap="none" spc="0" normalizeH="0" baseline="0" noProof="0" dirty="0">
                <a:ln>
                  <a:noFill/>
                </a:ln>
                <a:solidFill>
                  <a:schemeClr val="accent1"/>
                </a:solidFill>
                <a:effectLst/>
                <a:uLnTx/>
                <a:uFillTx/>
                <a:latin typeface="Gill Sans MT"/>
                <a:ea typeface="ＭＳ Ｐゴシック" charset="0"/>
                <a:cs typeface="Gill Sans MT"/>
                <a:sym typeface="Arial" charset="0"/>
              </a:rPr>
              <a:t>,</a:t>
            </a:r>
            <a:r>
              <a:rPr kumimoji="0" lang="en-US" sz="1400" b="0" i="0" u="none" strike="noStrike" kern="0" cap="none" spc="0" normalizeH="0" noProof="0" dirty="0">
                <a:ln>
                  <a:noFill/>
                </a:ln>
                <a:solidFill>
                  <a:schemeClr val="accent1"/>
                </a:solidFill>
                <a:effectLst/>
                <a:uLnTx/>
                <a:uFillTx/>
                <a:latin typeface="Gill Sans MT"/>
                <a:ea typeface="ＭＳ Ｐゴシック" charset="0"/>
                <a:cs typeface="Gill Sans MT"/>
                <a:sym typeface="Arial" charset="0"/>
              </a:rPr>
              <a:t> 2016</a:t>
            </a:r>
            <a:r>
              <a:rPr kumimoji="0" lang="en-US" sz="1400" b="0" i="0" u="none" strike="noStrike" kern="0" cap="none" spc="0" normalizeH="0" baseline="0" noProof="0" dirty="0">
                <a:ln>
                  <a:noFill/>
                </a:ln>
                <a:solidFill>
                  <a:schemeClr val="accent1"/>
                </a:solidFill>
                <a:effectLst/>
                <a:uLnTx/>
                <a:uFillTx/>
                <a:latin typeface="Gill Sans MT"/>
                <a:ea typeface="ＭＳ Ｐゴシック" charset="0"/>
                <a:cs typeface="Gill Sans MT"/>
                <a:sym typeface="Arial" charset="0"/>
              </a:rPr>
              <a:t>		              www.attendanceworks.org</a:t>
            </a:r>
          </a:p>
        </p:txBody>
      </p:sp>
      <p:sp>
        <p:nvSpPr>
          <p:cNvPr id="3" name="Rectangle 2"/>
          <p:cNvSpPr/>
          <p:nvPr/>
        </p:nvSpPr>
        <p:spPr>
          <a:xfrm>
            <a:off x="685800" y="2502632"/>
            <a:ext cx="8077200" cy="461665"/>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3"/>
                </a:solidFill>
                <a:effectLst/>
                <a:uLnTx/>
                <a:uFillTx/>
                <a:latin typeface="Rockwell"/>
                <a:ea typeface="Arial"/>
                <a:cs typeface="Rockwell"/>
                <a:sym typeface="Roboto Slab"/>
              </a:rPr>
              <a:t>Why does it matter? What can we do?</a:t>
            </a:r>
            <a:endParaRPr kumimoji="0" lang="en-US" sz="1800" b="1" i="0" u="none" strike="noStrike" kern="0" cap="none" spc="0" normalizeH="0" baseline="0" noProof="0" dirty="0">
              <a:ln>
                <a:noFill/>
              </a:ln>
              <a:solidFill>
                <a:schemeClr val="accent3"/>
              </a:solidFill>
              <a:effectLst/>
              <a:uLnTx/>
              <a:uFillTx/>
              <a:latin typeface="Rockwell"/>
              <a:ea typeface="Arial"/>
              <a:cs typeface="Rockwell"/>
              <a:sym typeface="Arial"/>
            </a:endParaRPr>
          </a:p>
        </p:txBody>
      </p:sp>
      <p:pic>
        <p:nvPicPr>
          <p:cNvPr id="2" name="Picture 1" descr="kidswithgradcap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467" y="3470695"/>
            <a:ext cx="4368800" cy="1884302"/>
          </a:xfrm>
          <a:prstGeom prst="rect">
            <a:avLst/>
          </a:prstGeom>
        </p:spPr>
      </p:pic>
    </p:spTree>
    <p:extLst>
      <p:ext uri="{BB962C8B-B14F-4D97-AF65-F5344CB8AC3E}">
        <p14:creationId xmlns:p14="http://schemas.microsoft.com/office/powerpoint/2010/main" val="1696073215"/>
      </p:ext>
    </p:extLst>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Invest in Prevention and Early Intervention </a:t>
            </a:r>
          </a:p>
        </p:txBody>
      </p:sp>
      <p:grpSp>
        <p:nvGrpSpPr>
          <p:cNvPr id="25603" name="Shape 418"/>
          <p:cNvGrpSpPr>
            <a:grpSpLocks/>
          </p:cNvGrpSpPr>
          <p:nvPr/>
        </p:nvGrpSpPr>
        <p:grpSpPr bwMode="auto">
          <a:xfrm>
            <a:off x="304800" y="1128820"/>
            <a:ext cx="492760" cy="492760"/>
            <a:chOff x="568950" y="3686775"/>
            <a:chExt cx="472500" cy="362900"/>
          </a:xfrm>
        </p:grpSpPr>
        <p:sp>
          <p:nvSpPr>
            <p:cNvPr id="25604" name="Shape 419"/>
            <p:cNvSpPr>
              <a:spLocks/>
            </p:cNvSpPr>
            <p:nvPr/>
          </p:nvSpPr>
          <p:spPr bwMode="auto">
            <a:xfrm>
              <a:off x="568950" y="3686775"/>
              <a:ext cx="472500" cy="362900"/>
            </a:xfrm>
            <a:custGeom>
              <a:avLst/>
              <a:gdLst>
                <a:gd name="T0" fmla="*/ 18705 w 18900"/>
                <a:gd name="T1" fmla="*/ 8111 h 14516"/>
                <a:gd name="T2" fmla="*/ 18072 w 18900"/>
                <a:gd name="T3" fmla="*/ 8232 h 14516"/>
                <a:gd name="T4" fmla="*/ 17487 w 18900"/>
                <a:gd name="T5" fmla="*/ 8013 h 14516"/>
                <a:gd name="T6" fmla="*/ 17243 w 18900"/>
                <a:gd name="T7" fmla="*/ 7745 h 14516"/>
                <a:gd name="T8" fmla="*/ 17195 w 18900"/>
                <a:gd name="T9" fmla="*/ 7234 h 14516"/>
                <a:gd name="T10" fmla="*/ 17487 w 18900"/>
                <a:gd name="T11" fmla="*/ 6844 h 14516"/>
                <a:gd name="T12" fmla="*/ 17755 w 18900"/>
                <a:gd name="T13" fmla="*/ 6771 h 14516"/>
                <a:gd name="T14" fmla="*/ 17974 w 18900"/>
                <a:gd name="T15" fmla="*/ 6820 h 14516"/>
                <a:gd name="T16" fmla="*/ 18096 w 18900"/>
                <a:gd name="T17" fmla="*/ 7063 h 14516"/>
                <a:gd name="T18" fmla="*/ 17950 w 18900"/>
                <a:gd name="T19" fmla="*/ 7477 h 14516"/>
                <a:gd name="T20" fmla="*/ 17633 w 18900"/>
                <a:gd name="T21" fmla="*/ 7697 h 14516"/>
                <a:gd name="T22" fmla="*/ 17000 w 18900"/>
                <a:gd name="T23" fmla="*/ 7794 h 14516"/>
                <a:gd name="T24" fmla="*/ 16781 w 18900"/>
                <a:gd name="T25" fmla="*/ 7770 h 14516"/>
                <a:gd name="T26" fmla="*/ 16586 w 18900"/>
                <a:gd name="T27" fmla="*/ 7648 h 14516"/>
                <a:gd name="T28" fmla="*/ 16537 w 18900"/>
                <a:gd name="T29" fmla="*/ 7331 h 14516"/>
                <a:gd name="T30" fmla="*/ 16440 w 18900"/>
                <a:gd name="T31" fmla="*/ 6381 h 14516"/>
                <a:gd name="T32" fmla="*/ 16172 w 18900"/>
                <a:gd name="T33" fmla="*/ 5456 h 14516"/>
                <a:gd name="T34" fmla="*/ 15758 w 18900"/>
                <a:gd name="T35" fmla="*/ 4604 h 14516"/>
                <a:gd name="T36" fmla="*/ 15198 w 18900"/>
                <a:gd name="T37" fmla="*/ 3800 h 14516"/>
                <a:gd name="T38" fmla="*/ 14516 w 18900"/>
                <a:gd name="T39" fmla="*/ 3094 h 14516"/>
                <a:gd name="T40" fmla="*/ 13712 w 18900"/>
                <a:gd name="T41" fmla="*/ 2460 h 14516"/>
                <a:gd name="T42" fmla="*/ 12811 w 18900"/>
                <a:gd name="T43" fmla="*/ 1924 h 14516"/>
                <a:gd name="T44" fmla="*/ 11837 w 18900"/>
                <a:gd name="T45" fmla="*/ 1510 h 14516"/>
                <a:gd name="T46" fmla="*/ 10765 w 18900"/>
                <a:gd name="T47" fmla="*/ 1218 h 14516"/>
                <a:gd name="T48" fmla="*/ 9645 w 18900"/>
                <a:gd name="T49" fmla="*/ 1048 h 14516"/>
                <a:gd name="T50" fmla="*/ 8865 w 18900"/>
                <a:gd name="T51" fmla="*/ 1023 h 14516"/>
                <a:gd name="T52" fmla="*/ 7258 w 18900"/>
                <a:gd name="T53" fmla="*/ 1145 h 14516"/>
                <a:gd name="T54" fmla="*/ 6600 w 18900"/>
                <a:gd name="T55" fmla="*/ 1048 h 14516"/>
                <a:gd name="T56" fmla="*/ 6138 w 18900"/>
                <a:gd name="T57" fmla="*/ 561 h 14516"/>
                <a:gd name="T58" fmla="*/ 5504 w 18900"/>
                <a:gd name="T59" fmla="*/ 195 h 14516"/>
                <a:gd name="T60" fmla="*/ 4822 w 18900"/>
                <a:gd name="T61" fmla="*/ 0 h 14516"/>
                <a:gd name="T62" fmla="*/ 4628 w 18900"/>
                <a:gd name="T63" fmla="*/ 390 h 14516"/>
                <a:gd name="T64" fmla="*/ 4384 w 18900"/>
                <a:gd name="T65" fmla="*/ 1389 h 14516"/>
                <a:gd name="T66" fmla="*/ 4408 w 18900"/>
                <a:gd name="T67" fmla="*/ 2217 h 14516"/>
                <a:gd name="T68" fmla="*/ 3678 w 18900"/>
                <a:gd name="T69" fmla="*/ 2728 h 14516"/>
                <a:gd name="T70" fmla="*/ 2411 w 18900"/>
                <a:gd name="T71" fmla="*/ 4116 h 14516"/>
                <a:gd name="T72" fmla="*/ 1705 w 18900"/>
                <a:gd name="T73" fmla="*/ 5237 h 14516"/>
                <a:gd name="T74" fmla="*/ 560 w 18900"/>
                <a:gd name="T75" fmla="*/ 5797 h 14516"/>
                <a:gd name="T76" fmla="*/ 341 w 18900"/>
                <a:gd name="T77" fmla="*/ 5846 h 14516"/>
                <a:gd name="T78" fmla="*/ 98 w 18900"/>
                <a:gd name="T79" fmla="*/ 6040 h 14516"/>
                <a:gd name="T80" fmla="*/ 0 w 18900"/>
                <a:gd name="T81" fmla="*/ 6357 h 14516"/>
                <a:gd name="T82" fmla="*/ 25 w 18900"/>
                <a:gd name="T83" fmla="*/ 8720 h 14516"/>
                <a:gd name="T84" fmla="*/ 171 w 18900"/>
                <a:gd name="T85" fmla="*/ 8987 h 14516"/>
                <a:gd name="T86" fmla="*/ 463 w 18900"/>
                <a:gd name="T87" fmla="*/ 9158 h 14516"/>
                <a:gd name="T88" fmla="*/ 1510 w 18900"/>
                <a:gd name="T89" fmla="*/ 9158 h 14516"/>
                <a:gd name="T90" fmla="*/ 1924 w 18900"/>
                <a:gd name="T91" fmla="*/ 9986 h 14516"/>
                <a:gd name="T92" fmla="*/ 2972 w 18900"/>
                <a:gd name="T93" fmla="*/ 11131 h 14516"/>
                <a:gd name="T94" fmla="*/ 4408 w 18900"/>
                <a:gd name="T95" fmla="*/ 12032 h 14516"/>
                <a:gd name="T96" fmla="*/ 6308 w 18900"/>
                <a:gd name="T97" fmla="*/ 12860 h 14516"/>
                <a:gd name="T98" fmla="*/ 7550 w 18900"/>
                <a:gd name="T99" fmla="*/ 13128 h 14516"/>
                <a:gd name="T100" fmla="*/ 8865 w 18900"/>
                <a:gd name="T101" fmla="*/ 13225 h 14516"/>
                <a:gd name="T102" fmla="*/ 10814 w 18900"/>
                <a:gd name="T103" fmla="*/ 13030 h 14516"/>
                <a:gd name="T104" fmla="*/ 13347 w 18900"/>
                <a:gd name="T105" fmla="*/ 14516 h 14516"/>
                <a:gd name="T106" fmla="*/ 13688 w 18900"/>
                <a:gd name="T107" fmla="*/ 11886 h 14516"/>
                <a:gd name="T108" fmla="*/ 14589 w 18900"/>
                <a:gd name="T109" fmla="*/ 11350 h 14516"/>
                <a:gd name="T110" fmla="*/ 15344 w 18900"/>
                <a:gd name="T111" fmla="*/ 10668 h 14516"/>
                <a:gd name="T112" fmla="*/ 15904 w 18900"/>
                <a:gd name="T113" fmla="*/ 9864 h 14516"/>
                <a:gd name="T114" fmla="*/ 16318 w 18900"/>
                <a:gd name="T115" fmla="*/ 8939 h 14516"/>
                <a:gd name="T116" fmla="*/ 16513 w 18900"/>
                <a:gd name="T117" fmla="*/ 7916 h 14516"/>
                <a:gd name="T118" fmla="*/ 0 w 18900"/>
                <a:gd name="T119" fmla="*/ 0 h 14516"/>
                <a:gd name="T120" fmla="*/ 18900 w 18900"/>
                <a:gd name="T121" fmla="*/ 14516 h 14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633" y="7697"/>
                  </a:lnTo>
                  <a:lnTo>
                    <a:pt x="17438" y="7770"/>
                  </a:lnTo>
                  <a:lnTo>
                    <a:pt x="17219" y="7794"/>
                  </a:lnTo>
                  <a:lnTo>
                    <a:pt x="17000" y="7794"/>
                  </a:lnTo>
                  <a:lnTo>
                    <a:pt x="16878" y="7794"/>
                  </a:lnTo>
                  <a:lnTo>
                    <a:pt x="16781" y="7770"/>
                  </a:lnTo>
                  <a:lnTo>
                    <a:pt x="16708" y="7745"/>
                  </a:lnTo>
                  <a:lnTo>
                    <a:pt x="16635" y="7697"/>
                  </a:lnTo>
                  <a:lnTo>
                    <a:pt x="16586" y="7648"/>
                  </a:lnTo>
                  <a:lnTo>
                    <a:pt x="16562" y="7550"/>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330" y="1023"/>
                  </a:lnTo>
                  <a:lnTo>
                    <a:pt x="7794" y="1072"/>
                  </a:lnTo>
                  <a:lnTo>
                    <a:pt x="7258" y="1145"/>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725" y="195"/>
                  </a:lnTo>
                  <a:lnTo>
                    <a:pt x="4628" y="390"/>
                  </a:lnTo>
                  <a:lnTo>
                    <a:pt x="4530" y="682"/>
                  </a:lnTo>
                  <a:lnTo>
                    <a:pt x="4433" y="999"/>
                  </a:lnTo>
                  <a:lnTo>
                    <a:pt x="4384" y="1389"/>
                  </a:lnTo>
                  <a:lnTo>
                    <a:pt x="4360" y="1778"/>
                  </a:lnTo>
                  <a:lnTo>
                    <a:pt x="4360" y="1998"/>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917" y="13030"/>
                  </a:lnTo>
                  <a:lnTo>
                    <a:pt x="7550" y="13128"/>
                  </a:lnTo>
                  <a:lnTo>
                    <a:pt x="8208" y="13201"/>
                  </a:lnTo>
                  <a:lnTo>
                    <a:pt x="8865" y="13225"/>
                  </a:lnTo>
                  <a:lnTo>
                    <a:pt x="9523" y="13201"/>
                  </a:lnTo>
                  <a:lnTo>
                    <a:pt x="10181" y="13128"/>
                  </a:lnTo>
                  <a:lnTo>
                    <a:pt x="10814" y="13030"/>
                  </a:lnTo>
                  <a:lnTo>
                    <a:pt x="11423" y="12860"/>
                  </a:lnTo>
                  <a:lnTo>
                    <a:pt x="12592" y="14516"/>
                  </a:lnTo>
                  <a:lnTo>
                    <a:pt x="13347" y="14516"/>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599"/>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605" name="Shape 420"/>
            <p:cNvSpPr>
              <a:spLocks/>
            </p:cNvSpPr>
            <p:nvPr/>
          </p:nvSpPr>
          <p:spPr bwMode="auto">
            <a:xfrm>
              <a:off x="645650" y="3820725"/>
              <a:ext cx="34125" cy="34125"/>
            </a:xfrm>
            <a:custGeom>
              <a:avLst/>
              <a:gdLst>
                <a:gd name="T0" fmla="*/ 683 w 1365"/>
                <a:gd name="T1" fmla="*/ 1364 h 1365"/>
                <a:gd name="T2" fmla="*/ 683 w 1365"/>
                <a:gd name="T3" fmla="*/ 1364 h 1365"/>
                <a:gd name="T4" fmla="*/ 537 w 1365"/>
                <a:gd name="T5" fmla="*/ 1340 h 1365"/>
                <a:gd name="T6" fmla="*/ 415 w 1365"/>
                <a:gd name="T7" fmla="*/ 1316 h 1365"/>
                <a:gd name="T8" fmla="*/ 293 w 1365"/>
                <a:gd name="T9" fmla="*/ 1243 h 1365"/>
                <a:gd name="T10" fmla="*/ 196 w 1365"/>
                <a:gd name="T11" fmla="*/ 1170 h 1365"/>
                <a:gd name="T12" fmla="*/ 123 w 1365"/>
                <a:gd name="T13" fmla="*/ 1072 h 1365"/>
                <a:gd name="T14" fmla="*/ 50 w 1365"/>
                <a:gd name="T15" fmla="*/ 950 h 1365"/>
                <a:gd name="T16" fmla="*/ 25 w 1365"/>
                <a:gd name="T17" fmla="*/ 829 h 1365"/>
                <a:gd name="T18" fmla="*/ 1 w 1365"/>
                <a:gd name="T19" fmla="*/ 682 h 1365"/>
                <a:gd name="T20" fmla="*/ 1 w 1365"/>
                <a:gd name="T21" fmla="*/ 682 h 1365"/>
                <a:gd name="T22" fmla="*/ 25 w 1365"/>
                <a:gd name="T23" fmla="*/ 536 h 1365"/>
                <a:gd name="T24" fmla="*/ 50 w 1365"/>
                <a:gd name="T25" fmla="*/ 415 h 1365"/>
                <a:gd name="T26" fmla="*/ 123 w 1365"/>
                <a:gd name="T27" fmla="*/ 317 h 1365"/>
                <a:gd name="T28" fmla="*/ 196 w 1365"/>
                <a:gd name="T29" fmla="*/ 195 h 1365"/>
                <a:gd name="T30" fmla="*/ 293 w 1365"/>
                <a:gd name="T31" fmla="*/ 122 h 1365"/>
                <a:gd name="T32" fmla="*/ 415 w 1365"/>
                <a:gd name="T33" fmla="*/ 74 h 1365"/>
                <a:gd name="T34" fmla="*/ 537 w 1365"/>
                <a:gd name="T35" fmla="*/ 25 h 1365"/>
                <a:gd name="T36" fmla="*/ 683 w 1365"/>
                <a:gd name="T37" fmla="*/ 1 h 1365"/>
                <a:gd name="T38" fmla="*/ 683 w 1365"/>
                <a:gd name="T39" fmla="*/ 1 h 1365"/>
                <a:gd name="T40" fmla="*/ 805 w 1365"/>
                <a:gd name="T41" fmla="*/ 25 h 1365"/>
                <a:gd name="T42" fmla="*/ 951 w 1365"/>
                <a:gd name="T43" fmla="*/ 74 h 1365"/>
                <a:gd name="T44" fmla="*/ 1048 w 1365"/>
                <a:gd name="T45" fmla="*/ 122 h 1365"/>
                <a:gd name="T46" fmla="*/ 1170 w 1365"/>
                <a:gd name="T47" fmla="*/ 195 h 1365"/>
                <a:gd name="T48" fmla="*/ 1243 w 1365"/>
                <a:gd name="T49" fmla="*/ 317 h 1365"/>
                <a:gd name="T50" fmla="*/ 1292 w 1365"/>
                <a:gd name="T51" fmla="*/ 415 h 1365"/>
                <a:gd name="T52" fmla="*/ 1340 w 1365"/>
                <a:gd name="T53" fmla="*/ 536 h 1365"/>
                <a:gd name="T54" fmla="*/ 1365 w 1365"/>
                <a:gd name="T55" fmla="*/ 682 h 1365"/>
                <a:gd name="T56" fmla="*/ 1365 w 1365"/>
                <a:gd name="T57" fmla="*/ 682 h 1365"/>
                <a:gd name="T58" fmla="*/ 1340 w 1365"/>
                <a:gd name="T59" fmla="*/ 829 h 1365"/>
                <a:gd name="T60" fmla="*/ 1292 w 1365"/>
                <a:gd name="T61" fmla="*/ 950 h 1365"/>
                <a:gd name="T62" fmla="*/ 1243 w 1365"/>
                <a:gd name="T63" fmla="*/ 1072 h 1365"/>
                <a:gd name="T64" fmla="*/ 1170 w 1365"/>
                <a:gd name="T65" fmla="*/ 1170 h 1365"/>
                <a:gd name="T66" fmla="*/ 1048 w 1365"/>
                <a:gd name="T67" fmla="*/ 1243 h 1365"/>
                <a:gd name="T68" fmla="*/ 951 w 1365"/>
                <a:gd name="T69" fmla="*/ 1316 h 1365"/>
                <a:gd name="T70" fmla="*/ 805 w 1365"/>
                <a:gd name="T71" fmla="*/ 1340 h 1365"/>
                <a:gd name="T72" fmla="*/ 683 w 1365"/>
                <a:gd name="T73" fmla="*/ 1364 h 1365"/>
                <a:gd name="T74" fmla="*/ 683 w 1365"/>
                <a:gd name="T75" fmla="*/ 1364 h 1365"/>
                <a:gd name="T76" fmla="*/ 0 w 1365"/>
                <a:gd name="T77" fmla="*/ 0 h 1365"/>
                <a:gd name="T78" fmla="*/ 1365 w 1365"/>
                <a:gd name="T79" fmla="*/ 1365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25" y="536"/>
                  </a:lnTo>
                  <a:lnTo>
                    <a:pt x="50" y="415"/>
                  </a:lnTo>
                  <a:lnTo>
                    <a:pt x="123" y="317"/>
                  </a:lnTo>
                  <a:lnTo>
                    <a:pt x="196" y="195"/>
                  </a:lnTo>
                  <a:lnTo>
                    <a:pt x="293" y="122"/>
                  </a:lnTo>
                  <a:lnTo>
                    <a:pt x="415" y="74"/>
                  </a:lnTo>
                  <a:lnTo>
                    <a:pt x="537" y="25"/>
                  </a:lnTo>
                  <a:lnTo>
                    <a:pt x="683" y="1"/>
                  </a:lnTo>
                  <a:lnTo>
                    <a:pt x="805" y="25"/>
                  </a:lnTo>
                  <a:lnTo>
                    <a:pt x="951" y="74"/>
                  </a:lnTo>
                  <a:lnTo>
                    <a:pt x="1048" y="122"/>
                  </a:lnTo>
                  <a:lnTo>
                    <a:pt x="1170" y="195"/>
                  </a:lnTo>
                  <a:lnTo>
                    <a:pt x="1243" y="317"/>
                  </a:lnTo>
                  <a:lnTo>
                    <a:pt x="1292" y="415"/>
                  </a:lnTo>
                  <a:lnTo>
                    <a:pt x="1340" y="536"/>
                  </a:lnTo>
                  <a:lnTo>
                    <a:pt x="1365" y="682"/>
                  </a:lnTo>
                  <a:lnTo>
                    <a:pt x="1340" y="829"/>
                  </a:lnTo>
                  <a:lnTo>
                    <a:pt x="1292" y="950"/>
                  </a:lnTo>
                  <a:lnTo>
                    <a:pt x="1243" y="1072"/>
                  </a:lnTo>
                  <a:lnTo>
                    <a:pt x="1170" y="1170"/>
                  </a:lnTo>
                  <a:lnTo>
                    <a:pt x="1048" y="1243"/>
                  </a:lnTo>
                  <a:lnTo>
                    <a:pt x="951" y="1316"/>
                  </a:lnTo>
                  <a:lnTo>
                    <a:pt x="805" y="1340"/>
                  </a:lnTo>
                  <a:lnTo>
                    <a:pt x="683" y="136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606" name="Shape 421"/>
            <p:cNvSpPr>
              <a:spLocks/>
            </p:cNvSpPr>
            <p:nvPr/>
          </p:nvSpPr>
          <p:spPr bwMode="auto">
            <a:xfrm>
              <a:off x="747950" y="3753750"/>
              <a:ext cx="85275" cy="12200"/>
            </a:xfrm>
            <a:custGeom>
              <a:avLst/>
              <a:gdLst>
                <a:gd name="T0" fmla="*/ 3410 w 3411"/>
                <a:gd name="T1" fmla="*/ 488 h 488"/>
                <a:gd name="T2" fmla="*/ 3410 w 3411"/>
                <a:gd name="T3" fmla="*/ 488 h 488"/>
                <a:gd name="T4" fmla="*/ 3215 w 3411"/>
                <a:gd name="T5" fmla="*/ 366 h 488"/>
                <a:gd name="T6" fmla="*/ 3021 w 3411"/>
                <a:gd name="T7" fmla="*/ 268 h 488"/>
                <a:gd name="T8" fmla="*/ 2826 w 3411"/>
                <a:gd name="T9" fmla="*/ 195 h 488"/>
                <a:gd name="T10" fmla="*/ 2607 w 3411"/>
                <a:gd name="T11" fmla="*/ 122 h 488"/>
                <a:gd name="T12" fmla="*/ 2387 w 3411"/>
                <a:gd name="T13" fmla="*/ 74 h 488"/>
                <a:gd name="T14" fmla="*/ 2168 w 3411"/>
                <a:gd name="T15" fmla="*/ 25 h 488"/>
                <a:gd name="T16" fmla="*/ 1925 w 3411"/>
                <a:gd name="T17" fmla="*/ 0 h 488"/>
                <a:gd name="T18" fmla="*/ 1705 w 3411"/>
                <a:gd name="T19" fmla="*/ 0 h 488"/>
                <a:gd name="T20" fmla="*/ 1462 w 3411"/>
                <a:gd name="T21" fmla="*/ 0 h 488"/>
                <a:gd name="T22" fmla="*/ 1243 w 3411"/>
                <a:gd name="T23" fmla="*/ 25 h 488"/>
                <a:gd name="T24" fmla="*/ 1023 w 3411"/>
                <a:gd name="T25" fmla="*/ 74 h 488"/>
                <a:gd name="T26" fmla="*/ 804 w 3411"/>
                <a:gd name="T27" fmla="*/ 122 h 488"/>
                <a:gd name="T28" fmla="*/ 585 w 3411"/>
                <a:gd name="T29" fmla="*/ 195 h 488"/>
                <a:gd name="T30" fmla="*/ 366 w 3411"/>
                <a:gd name="T31" fmla="*/ 268 h 488"/>
                <a:gd name="T32" fmla="*/ 171 w 3411"/>
                <a:gd name="T33" fmla="*/ 366 h 488"/>
                <a:gd name="T34" fmla="*/ 1 w 3411"/>
                <a:gd name="T35" fmla="*/ 488 h 488"/>
                <a:gd name="T36" fmla="*/ 0 w 3411"/>
                <a:gd name="T37" fmla="*/ 0 h 488"/>
                <a:gd name="T38" fmla="*/ 3411 w 3411"/>
                <a:gd name="T3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2" name="Picture 1" descr="pyramid graphic4.7.1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377" y="2441424"/>
            <a:ext cx="8337243" cy="4127886"/>
          </a:xfrm>
          <a:prstGeom prst="rect">
            <a:avLst/>
          </a:prstGeom>
        </p:spPr>
      </p:pic>
    </p:spTree>
    <p:extLst>
      <p:ext uri="{BB962C8B-B14F-4D97-AF65-F5344CB8AC3E}">
        <p14:creationId xmlns:p14="http://schemas.microsoft.com/office/powerpoint/2010/main" val="179377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2479346" y="1607891"/>
            <a:ext cx="3858200" cy="3400624"/>
            <a:chOff x="2153538" y="2315739"/>
            <a:chExt cx="4755851" cy="3658582"/>
          </a:xfrm>
          <a:solidFill>
            <a:schemeClr val="accent5"/>
          </a:solidFill>
        </p:grpSpPr>
        <p:grpSp>
          <p:nvGrpSpPr>
            <p:cNvPr id="4" name="Group 42"/>
            <p:cNvGrpSpPr/>
            <p:nvPr/>
          </p:nvGrpSpPr>
          <p:grpSpPr>
            <a:xfrm>
              <a:off x="2153538" y="2316705"/>
              <a:ext cx="4754885" cy="3657616"/>
              <a:chOff x="1582479" y="683044"/>
              <a:chExt cx="4754885" cy="3657616"/>
            </a:xfrm>
            <a:grpFill/>
          </p:grpSpPr>
          <p:sp>
            <p:nvSpPr>
              <p:cNvPr id="53" name="Pie 52"/>
              <p:cNvSpPr/>
              <p:nvPr/>
            </p:nvSpPr>
            <p:spPr>
              <a:xfrm>
                <a:off x="1582479" y="683044"/>
                <a:ext cx="4754885" cy="3657616"/>
              </a:xfrm>
              <a:prstGeom prst="pie">
                <a:avLst>
                  <a:gd name="adj1" fmla="val 16200000"/>
                  <a:gd name="adj2" fmla="val 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4" name="Pie 4"/>
              <p:cNvSpPr/>
              <p:nvPr/>
            </p:nvSpPr>
            <p:spPr>
              <a:xfrm>
                <a:off x="4014263" y="1359703"/>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5" name="Group 43"/>
            <p:cNvGrpSpPr/>
            <p:nvPr/>
          </p:nvGrpSpPr>
          <p:grpSpPr>
            <a:xfrm>
              <a:off x="2154504" y="2315739"/>
              <a:ext cx="4754885" cy="3657616"/>
              <a:chOff x="1583445" y="682078"/>
              <a:chExt cx="4754885" cy="3657616"/>
            </a:xfrm>
            <a:grpFill/>
          </p:grpSpPr>
          <p:sp>
            <p:nvSpPr>
              <p:cNvPr id="51" name="Pie 50"/>
              <p:cNvSpPr/>
              <p:nvPr/>
            </p:nvSpPr>
            <p:spPr>
              <a:xfrm>
                <a:off x="1583445" y="682078"/>
                <a:ext cx="4754885" cy="3657616"/>
              </a:xfrm>
              <a:prstGeom prst="pie">
                <a:avLst>
                  <a:gd name="adj1" fmla="val 0"/>
                  <a:gd name="adj2" fmla="val 54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2" name="Pie 6"/>
              <p:cNvSpPr/>
              <p:nvPr/>
            </p:nvSpPr>
            <p:spPr>
              <a:xfrm>
                <a:off x="4045796" y="2576201"/>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6" name="Group 44"/>
            <p:cNvGrpSpPr/>
            <p:nvPr/>
          </p:nvGrpSpPr>
          <p:grpSpPr>
            <a:xfrm>
              <a:off x="2154504" y="2315739"/>
              <a:ext cx="4754885" cy="3657616"/>
              <a:chOff x="1583445" y="682078"/>
              <a:chExt cx="4754885" cy="3657616"/>
            </a:xfrm>
            <a:grpFill/>
          </p:grpSpPr>
          <p:sp>
            <p:nvSpPr>
              <p:cNvPr id="49" name="Pie 48"/>
              <p:cNvSpPr/>
              <p:nvPr/>
            </p:nvSpPr>
            <p:spPr>
              <a:xfrm>
                <a:off x="1583445" y="682078"/>
                <a:ext cx="4754885" cy="3657616"/>
              </a:xfrm>
              <a:prstGeom prst="pie">
                <a:avLst>
                  <a:gd name="adj1" fmla="val 5400000"/>
                  <a:gd name="adj2" fmla="val 108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0" name="Pie 8"/>
              <p:cNvSpPr/>
              <p:nvPr/>
            </p:nvSpPr>
            <p:spPr>
              <a:xfrm>
                <a:off x="2121200" y="2576201"/>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7" name="Group 45"/>
            <p:cNvGrpSpPr/>
            <p:nvPr/>
          </p:nvGrpSpPr>
          <p:grpSpPr>
            <a:xfrm>
              <a:off x="2154505" y="2315739"/>
              <a:ext cx="4754884" cy="3657616"/>
              <a:chOff x="1583446" y="682078"/>
              <a:chExt cx="4754884" cy="3657616"/>
            </a:xfrm>
            <a:grpFill/>
          </p:grpSpPr>
          <p:sp>
            <p:nvSpPr>
              <p:cNvPr id="47" name="Pie 46"/>
              <p:cNvSpPr/>
              <p:nvPr/>
            </p:nvSpPr>
            <p:spPr>
              <a:xfrm>
                <a:off x="1583446" y="682078"/>
                <a:ext cx="4754884" cy="3657616"/>
              </a:xfrm>
              <a:prstGeom prst="pie">
                <a:avLst>
                  <a:gd name="adj1" fmla="val 10800000"/>
                  <a:gd name="adj2" fmla="val 162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48" name="Pie 10"/>
              <p:cNvSpPr/>
              <p:nvPr/>
            </p:nvSpPr>
            <p:spPr>
              <a:xfrm>
                <a:off x="2121200" y="1356995"/>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sp>
        <p:nvSpPr>
          <p:cNvPr id="37" name="Circular Arrow 36"/>
          <p:cNvSpPr/>
          <p:nvPr/>
        </p:nvSpPr>
        <p:spPr>
          <a:xfrm>
            <a:off x="2214564" y="1075267"/>
            <a:ext cx="4554537" cy="4207933"/>
          </a:xfrm>
          <a:prstGeom prst="circularArrow">
            <a:avLst>
              <a:gd name="adj1" fmla="val 11864"/>
              <a:gd name="adj2" fmla="val 327528"/>
              <a:gd name="adj3" fmla="val 19532107"/>
              <a:gd name="adj4" fmla="val 16200251"/>
              <a:gd name="adj5" fmla="val 5932"/>
            </a:avLst>
          </a:prstGeom>
          <a:solidFill>
            <a:schemeClr val="accent1"/>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8" name="Circular Arrow 37"/>
          <p:cNvSpPr/>
          <p:nvPr/>
        </p:nvSpPr>
        <p:spPr>
          <a:xfrm>
            <a:off x="2286000" y="1250951"/>
            <a:ext cx="4554538" cy="4207933"/>
          </a:xfrm>
          <a:prstGeom prst="circularArrow">
            <a:avLst>
              <a:gd name="adj1" fmla="val 11864"/>
              <a:gd name="adj2" fmla="val 327528"/>
              <a:gd name="adj3" fmla="val 1481196"/>
              <a:gd name="adj4" fmla="val 19800000"/>
              <a:gd name="adj5" fmla="val 5932"/>
            </a:avLst>
          </a:prstGeom>
          <a:solidFill>
            <a:schemeClr val="accent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Circular Arrow 38"/>
          <p:cNvSpPr/>
          <p:nvPr/>
        </p:nvSpPr>
        <p:spPr>
          <a:xfrm>
            <a:off x="2170114" y="1337734"/>
            <a:ext cx="4554537" cy="4207933"/>
          </a:xfrm>
          <a:prstGeom prst="circularArrow">
            <a:avLst>
              <a:gd name="adj1" fmla="val 11864"/>
              <a:gd name="adj2" fmla="val 464882"/>
              <a:gd name="adj3" fmla="val 5032999"/>
              <a:gd name="adj4" fmla="val 1800000"/>
              <a:gd name="adj5" fmla="val 5932"/>
            </a:avLst>
          </a:prstGeom>
          <a:solidFill>
            <a:srgbClr val="144056"/>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0" name="Circular Arrow 39"/>
          <p:cNvSpPr/>
          <p:nvPr/>
        </p:nvSpPr>
        <p:spPr>
          <a:xfrm>
            <a:off x="2078039" y="1337734"/>
            <a:ext cx="4554537" cy="4207933"/>
          </a:xfrm>
          <a:prstGeom prst="circularArrow">
            <a:avLst>
              <a:gd name="adj1" fmla="val 11864"/>
              <a:gd name="adj2" fmla="val 327528"/>
              <a:gd name="adj3" fmla="val 8783320"/>
              <a:gd name="adj4" fmla="val 5400251"/>
              <a:gd name="adj5" fmla="val 5932"/>
            </a:avLst>
          </a:prstGeom>
          <a:solidFill>
            <a:srgbClr val="84B45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1" name="Circular Arrow 40"/>
          <p:cNvSpPr/>
          <p:nvPr/>
        </p:nvSpPr>
        <p:spPr>
          <a:xfrm>
            <a:off x="2033589" y="1250951"/>
            <a:ext cx="4554537" cy="4207933"/>
          </a:xfrm>
          <a:prstGeom prst="circularArrow">
            <a:avLst>
              <a:gd name="adj1" fmla="val 11864"/>
              <a:gd name="adj2" fmla="val 556654"/>
              <a:gd name="adj3" fmla="val 12240213"/>
              <a:gd name="adj4" fmla="val 9000000"/>
              <a:gd name="adj5" fmla="val 5932"/>
            </a:avLst>
          </a:prstGeom>
          <a:solidFill>
            <a:srgbClr val="144056"/>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2" name="Circular Arrow 41"/>
          <p:cNvSpPr/>
          <p:nvPr/>
        </p:nvSpPr>
        <p:spPr>
          <a:xfrm>
            <a:off x="2106614" y="1075267"/>
            <a:ext cx="4554537" cy="4207933"/>
          </a:xfrm>
          <a:prstGeom prst="circularArrow">
            <a:avLst>
              <a:gd name="adj1" fmla="val 11615"/>
              <a:gd name="adj2" fmla="val 409847"/>
              <a:gd name="adj3" fmla="val 15906424"/>
              <a:gd name="adj4" fmla="val 12723624"/>
              <a:gd name="adj5" fmla="val 5932"/>
            </a:avLst>
          </a:prstGeom>
          <a:solidFill>
            <a:srgbClr val="84B45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1" name="Group 15"/>
          <p:cNvGrpSpPr>
            <a:grpSpLocks/>
          </p:cNvGrpSpPr>
          <p:nvPr/>
        </p:nvGrpSpPr>
        <p:grpSpPr bwMode="auto">
          <a:xfrm>
            <a:off x="3676651" y="2660651"/>
            <a:ext cx="1463675" cy="1244600"/>
            <a:chOff x="3603334" y="3606219"/>
            <a:chExt cx="1843624" cy="1284393"/>
          </a:xfrm>
        </p:grpSpPr>
        <p:sp>
          <p:nvSpPr>
            <p:cNvPr id="8" name="Oval 7"/>
            <p:cNvSpPr/>
            <p:nvPr/>
          </p:nvSpPr>
          <p:spPr>
            <a:xfrm>
              <a:off x="3603334" y="3606219"/>
              <a:ext cx="1843624" cy="128439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fontAlgn="auto">
                <a:spcBef>
                  <a:spcPts val="0"/>
                </a:spcBef>
                <a:spcAft>
                  <a:spcPts val="0"/>
                </a:spcAft>
                <a:defRPr/>
              </a:pPr>
              <a:endParaRPr lang="en-US" sz="1200" kern="0" dirty="0">
                <a:solidFill>
                  <a:prstClr val="white"/>
                </a:solidFill>
                <a:latin typeface="Franklin Gothic Medium"/>
                <a:cs typeface="Franklin Gothic Medium"/>
                <a:sym typeface="Arial"/>
              </a:endParaRPr>
            </a:p>
          </p:txBody>
        </p:sp>
        <p:sp>
          <p:nvSpPr>
            <p:cNvPr id="2" name="Oval 1"/>
            <p:cNvSpPr/>
            <p:nvPr/>
          </p:nvSpPr>
          <p:spPr>
            <a:xfrm>
              <a:off x="3913271" y="3973188"/>
              <a:ext cx="1265741" cy="80383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fontAlgn="auto">
                <a:spcBef>
                  <a:spcPts val="0"/>
                </a:spcBef>
                <a:spcAft>
                  <a:spcPts val="0"/>
                </a:spcAft>
                <a:defRPr/>
              </a:pPr>
              <a:endParaRPr lang="en-US" sz="1200" kern="0" dirty="0">
                <a:solidFill>
                  <a:prstClr val="white"/>
                </a:solidFill>
                <a:latin typeface="Franklin Gothic Medium"/>
                <a:cs typeface="Franklin Gothic Medium"/>
                <a:sym typeface="Arial"/>
              </a:endParaRPr>
            </a:p>
          </p:txBody>
        </p:sp>
        <p:sp>
          <p:nvSpPr>
            <p:cNvPr id="9" name="TextBox 8"/>
            <p:cNvSpPr txBox="1"/>
            <p:nvPr/>
          </p:nvSpPr>
          <p:spPr>
            <a:xfrm>
              <a:off x="4019249" y="4021244"/>
              <a:ext cx="1067782" cy="452605"/>
            </a:xfrm>
            <a:prstGeom prst="rect">
              <a:avLst/>
            </a:prstGeom>
            <a:noFill/>
          </p:spPr>
          <p:txBody>
            <a:bodyPr>
              <a:spAutoFit/>
            </a:bodyPr>
            <a:lstStyle/>
            <a:p>
              <a:pPr algn="ctr" defTabSz="685800" fontAlgn="auto">
                <a:spcBef>
                  <a:spcPts val="0"/>
                </a:spcBef>
                <a:spcAft>
                  <a:spcPts val="0"/>
                </a:spcAft>
                <a:defRPr/>
              </a:pPr>
              <a:r>
                <a:rPr lang="en-US" sz="1125" kern="0" dirty="0">
                  <a:solidFill>
                    <a:srgbClr val="FFFFFF"/>
                  </a:solidFill>
                  <a:latin typeface="Franklin Gothic Medium"/>
                  <a:ea typeface="Arial"/>
                  <a:cs typeface="Franklin Gothic Medium"/>
                  <a:sym typeface="Arial"/>
                </a:rPr>
                <a:t>Students &amp; Families</a:t>
              </a:r>
            </a:p>
          </p:txBody>
        </p:sp>
        <p:sp>
          <p:nvSpPr>
            <p:cNvPr id="10" name="TextBox 9"/>
            <p:cNvSpPr txBox="1"/>
            <p:nvPr/>
          </p:nvSpPr>
          <p:spPr>
            <a:xfrm>
              <a:off x="4023248" y="3606219"/>
              <a:ext cx="1065783" cy="273944"/>
            </a:xfrm>
            <a:prstGeom prst="rect">
              <a:avLst/>
            </a:prstGeom>
            <a:noFill/>
          </p:spPr>
          <p:txBody>
            <a:bodyPr>
              <a:spAutoFit/>
            </a:bodyPr>
            <a:lstStyle/>
            <a:p>
              <a:pPr algn="ctr" defTabSz="685800" fontAlgn="auto">
                <a:spcBef>
                  <a:spcPts val="0"/>
                </a:spcBef>
                <a:spcAft>
                  <a:spcPts val="0"/>
                </a:spcAft>
                <a:defRPr/>
              </a:pPr>
              <a:r>
                <a:rPr lang="en-US" sz="1125" kern="0" dirty="0">
                  <a:solidFill>
                    <a:schemeClr val="bg1"/>
                  </a:solidFill>
                  <a:latin typeface="Franklin Gothic Medium"/>
                  <a:ea typeface="Arial"/>
                  <a:cs typeface="Franklin Gothic Medium"/>
                  <a:sym typeface="Arial"/>
                </a:rPr>
                <a:t>Schools</a:t>
              </a:r>
            </a:p>
          </p:txBody>
        </p:sp>
      </p:grpSp>
      <p:sp>
        <p:nvSpPr>
          <p:cNvPr id="12" name="TextBox 11"/>
          <p:cNvSpPr txBox="1">
            <a:spLocks noChangeArrowheads="1"/>
          </p:cNvSpPr>
          <p:nvPr/>
        </p:nvSpPr>
        <p:spPr bwMode="auto">
          <a:xfrm>
            <a:off x="4578350" y="2055285"/>
            <a:ext cx="11255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Actionable Data</a:t>
            </a:r>
          </a:p>
        </p:txBody>
      </p:sp>
      <p:sp>
        <p:nvSpPr>
          <p:cNvPr id="13" name="TextBox 12"/>
          <p:cNvSpPr txBox="1">
            <a:spLocks noChangeArrowheads="1"/>
          </p:cNvSpPr>
          <p:nvPr/>
        </p:nvSpPr>
        <p:spPr bwMode="auto">
          <a:xfrm>
            <a:off x="2935288" y="2025651"/>
            <a:ext cx="127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Positive Engagement</a:t>
            </a:r>
          </a:p>
        </p:txBody>
      </p:sp>
      <p:sp>
        <p:nvSpPr>
          <p:cNvPr id="14" name="TextBox 13"/>
          <p:cNvSpPr txBox="1">
            <a:spLocks noChangeArrowheads="1"/>
          </p:cNvSpPr>
          <p:nvPr/>
        </p:nvSpPr>
        <p:spPr bwMode="auto">
          <a:xfrm>
            <a:off x="4787900" y="3735918"/>
            <a:ext cx="1022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Capacity Building</a:t>
            </a:r>
          </a:p>
        </p:txBody>
      </p:sp>
      <p:sp>
        <p:nvSpPr>
          <p:cNvPr id="15" name="TextBox 14"/>
          <p:cNvSpPr txBox="1">
            <a:spLocks noChangeArrowheads="1"/>
          </p:cNvSpPr>
          <p:nvPr/>
        </p:nvSpPr>
        <p:spPr bwMode="auto">
          <a:xfrm>
            <a:off x="2909888" y="3712634"/>
            <a:ext cx="14271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Shared Accountability</a:t>
            </a:r>
          </a:p>
        </p:txBody>
      </p:sp>
      <p:sp>
        <p:nvSpPr>
          <p:cNvPr id="26" name="Rounded Rectangle 25"/>
          <p:cNvSpPr/>
          <p:nvPr/>
        </p:nvSpPr>
        <p:spPr>
          <a:xfrm>
            <a:off x="6015039" y="1075268"/>
            <a:ext cx="2460625" cy="1157817"/>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Actionable Data:</a:t>
            </a:r>
            <a:r>
              <a:rPr lang="en-US" sz="1200" kern="0" dirty="0">
                <a:solidFill>
                  <a:schemeClr val="accent5"/>
                </a:solidFill>
                <a:latin typeface="Franklin Gothic Medium"/>
                <a:cs typeface="Franklin Gothic Medium"/>
                <a:sym typeface="Arial"/>
              </a:rPr>
              <a:t> </a:t>
            </a:r>
          </a:p>
          <a:p>
            <a:pPr defTabSz="685800" fontAlgn="auto">
              <a:spcBef>
                <a:spcPts val="0"/>
              </a:spcBef>
              <a:spcAft>
                <a:spcPts val="0"/>
              </a:spcAft>
              <a:defRPr/>
            </a:pPr>
            <a:r>
              <a:rPr lang="en-US" sz="1050" kern="0" dirty="0">
                <a:solidFill>
                  <a:schemeClr val="accent5"/>
                </a:solidFill>
                <a:latin typeface="Franklin Gothic Medium"/>
                <a:cs typeface="Franklin Gothic Medium"/>
                <a:sym typeface="Arial"/>
              </a:rPr>
              <a:t>Is accurate, accessible, and regularly reported in an understandable format.</a:t>
            </a:r>
          </a:p>
        </p:txBody>
      </p:sp>
      <p:sp>
        <p:nvSpPr>
          <p:cNvPr id="27" name="Rounded Rectangle 26"/>
          <p:cNvSpPr/>
          <p:nvPr/>
        </p:nvSpPr>
        <p:spPr>
          <a:xfrm>
            <a:off x="6015039" y="3824818"/>
            <a:ext cx="2517775" cy="1458383"/>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Capacity Building </a:t>
            </a:r>
            <a:br>
              <a:rPr lang="en-US" sz="1200" b="1" kern="0" dirty="0">
                <a:solidFill>
                  <a:schemeClr val="accent5"/>
                </a:solidFill>
                <a:latin typeface="Franklin Gothic Medium"/>
                <a:cs typeface="Franklin Gothic Medium"/>
                <a:sym typeface="Arial"/>
              </a:rPr>
            </a:br>
            <a:r>
              <a:rPr lang="en-US" sz="1050" kern="0" dirty="0">
                <a:solidFill>
                  <a:schemeClr val="accent5"/>
                </a:solidFill>
                <a:latin typeface="Franklin Gothic Medium"/>
                <a:cs typeface="Franklin Gothic Medium"/>
                <a:sym typeface="Arial"/>
              </a:rPr>
              <a:t>Expands ability to work together to interpret data, engage in problem solving, and adopt  best practices to improve attendance.</a:t>
            </a:r>
          </a:p>
        </p:txBody>
      </p:sp>
      <p:sp>
        <p:nvSpPr>
          <p:cNvPr id="28" name="Rounded Rectangle 27"/>
          <p:cNvSpPr/>
          <p:nvPr/>
        </p:nvSpPr>
        <p:spPr>
          <a:xfrm>
            <a:off x="387351" y="831851"/>
            <a:ext cx="2411413" cy="1447800"/>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Positive Engagement: </a:t>
            </a:r>
            <a:r>
              <a:rPr lang="en-US" sz="1050" kern="0" dirty="0">
                <a:solidFill>
                  <a:schemeClr val="accent5"/>
                </a:solidFill>
                <a:latin typeface="Franklin Gothic Medium"/>
                <a:cs typeface="Franklin Gothic Medium"/>
                <a:sym typeface="Arial"/>
              </a:rPr>
              <a:t> </a:t>
            </a:r>
          </a:p>
          <a:p>
            <a:pPr defTabSz="685800" fontAlgn="auto">
              <a:spcBef>
                <a:spcPts val="0"/>
              </a:spcBef>
              <a:spcAft>
                <a:spcPts val="0"/>
              </a:spcAft>
              <a:defRPr/>
            </a:pPr>
            <a:r>
              <a:rPr lang="en-US" sz="1050" kern="0" dirty="0">
                <a:solidFill>
                  <a:schemeClr val="accent5"/>
                </a:solidFill>
                <a:latin typeface="Franklin Gothic Medium"/>
                <a:cs typeface="Franklin Gothic Medium"/>
                <a:sym typeface="Arial"/>
              </a:rPr>
              <a:t>Uses caring relationships, effective messaging and a positive school climate to motivate daily attendance.</a:t>
            </a:r>
          </a:p>
        </p:txBody>
      </p:sp>
      <p:sp>
        <p:nvSpPr>
          <p:cNvPr id="29" name="Rounded Rectangle 28"/>
          <p:cNvSpPr/>
          <p:nvPr/>
        </p:nvSpPr>
        <p:spPr>
          <a:xfrm>
            <a:off x="558801" y="4210051"/>
            <a:ext cx="2239963" cy="1159933"/>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rgbClr val="1B637A"/>
                </a:solidFill>
                <a:latin typeface="Franklin Gothic Medium"/>
                <a:cs typeface="Franklin Gothic Medium"/>
                <a:sym typeface="Arial"/>
              </a:rPr>
              <a:t>Shared Accountability</a:t>
            </a:r>
            <a:r>
              <a:rPr lang="en-US" sz="1050" kern="0" dirty="0">
                <a:solidFill>
                  <a:srgbClr val="1B637A"/>
                </a:solidFill>
                <a:latin typeface="Franklin Gothic Medium"/>
                <a:cs typeface="Franklin Gothic Medium"/>
                <a:sym typeface="Arial"/>
              </a:rPr>
              <a:t>: </a:t>
            </a:r>
          </a:p>
          <a:p>
            <a:pPr defTabSz="685800" fontAlgn="auto">
              <a:spcBef>
                <a:spcPts val="0"/>
              </a:spcBef>
              <a:spcAft>
                <a:spcPts val="0"/>
              </a:spcAft>
              <a:defRPr/>
            </a:pPr>
            <a:r>
              <a:rPr lang="en-US" sz="1050" kern="0" dirty="0">
                <a:solidFill>
                  <a:srgbClr val="1B637A"/>
                </a:solidFill>
                <a:latin typeface="Franklin Gothic Medium"/>
                <a:cs typeface="Franklin Gothic Medium"/>
                <a:sym typeface="Arial"/>
              </a:rPr>
              <a:t>Ensures chronic absence is monitoring &amp; reinforced by policy</a:t>
            </a:r>
          </a:p>
        </p:txBody>
      </p:sp>
      <p:sp>
        <p:nvSpPr>
          <p:cNvPr id="17" name="TextBox 16"/>
          <p:cNvSpPr txBox="1"/>
          <p:nvPr/>
        </p:nvSpPr>
        <p:spPr>
          <a:xfrm rot="20425586">
            <a:off x="2686050" y="1325854"/>
            <a:ext cx="1658938" cy="311624"/>
          </a:xfrm>
          <a:prstGeom prst="rect">
            <a:avLst/>
          </a:prstGeom>
          <a:noFill/>
        </p:spPr>
        <p:txBody>
          <a:bodyPr>
            <a:spAutoFit/>
          </a:bodyPr>
          <a:lstStyle/>
          <a:p>
            <a:pPr algn="ctr" defTabSz="685800" fontAlgn="auto">
              <a:spcBef>
                <a:spcPts val="0"/>
              </a:spcBef>
              <a:spcAft>
                <a:spcPts val="0"/>
              </a:spcAft>
              <a:defRPr/>
            </a:pPr>
            <a:r>
              <a:rPr lang="en-US" sz="1425" kern="0" dirty="0">
                <a:solidFill>
                  <a:schemeClr val="bg1"/>
                </a:solidFill>
                <a:latin typeface="Franklin Gothic Medium"/>
                <a:ea typeface="Arial"/>
                <a:cs typeface="Franklin Gothic Medium"/>
                <a:sym typeface="Arial"/>
              </a:rPr>
              <a:t>Community</a:t>
            </a:r>
          </a:p>
        </p:txBody>
      </p:sp>
      <p:sp>
        <p:nvSpPr>
          <p:cNvPr id="55" name="TextBox 54"/>
          <p:cNvSpPr txBox="1"/>
          <p:nvPr/>
        </p:nvSpPr>
        <p:spPr>
          <a:xfrm rot="1035687">
            <a:off x="4418014" y="1281405"/>
            <a:ext cx="1658937" cy="311624"/>
          </a:xfrm>
          <a:prstGeom prst="rect">
            <a:avLst/>
          </a:prstGeom>
          <a:noFill/>
        </p:spPr>
        <p:txBody>
          <a:bodyPr>
            <a:spAutoFit/>
          </a:bodyPr>
          <a:lstStyle/>
          <a:p>
            <a:pPr algn="ctr" defTabSz="685800" fontAlgn="auto">
              <a:spcBef>
                <a:spcPts val="0"/>
              </a:spcBef>
              <a:spcAft>
                <a:spcPts val="0"/>
              </a:spcAft>
              <a:defRPr/>
            </a:pPr>
            <a:r>
              <a:rPr lang="en-US" sz="1425" kern="0" dirty="0">
                <a:solidFill>
                  <a:prstClr val="white"/>
                </a:solidFill>
                <a:latin typeface="Franklin Gothic Medium"/>
                <a:ea typeface="Arial"/>
                <a:cs typeface="Franklin Gothic Medium"/>
                <a:sym typeface="Arial"/>
              </a:rPr>
              <a:t>District</a:t>
            </a:r>
          </a:p>
        </p:txBody>
      </p:sp>
      <p:sp>
        <p:nvSpPr>
          <p:cNvPr id="56" name="Rounded Rectangle 55"/>
          <p:cNvSpPr/>
          <p:nvPr/>
        </p:nvSpPr>
        <p:spPr>
          <a:xfrm>
            <a:off x="3044825" y="5369984"/>
            <a:ext cx="2844800" cy="1100667"/>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rgbClr val="1B637A"/>
                </a:solidFill>
                <a:latin typeface="Franklin Gothic Medium"/>
                <a:cs typeface="Franklin Gothic Medium"/>
                <a:sym typeface="Arial"/>
              </a:rPr>
              <a:t>Strategic partnerships </a:t>
            </a:r>
          </a:p>
          <a:p>
            <a:pPr defTabSz="685800" fontAlgn="auto">
              <a:spcBef>
                <a:spcPts val="0"/>
              </a:spcBef>
              <a:spcAft>
                <a:spcPts val="0"/>
              </a:spcAft>
              <a:defRPr/>
            </a:pPr>
            <a:r>
              <a:rPr lang="en-US" sz="1050" kern="0" dirty="0">
                <a:solidFill>
                  <a:srgbClr val="1B637A"/>
                </a:solidFill>
                <a:latin typeface="Franklin Gothic Medium"/>
                <a:cs typeface="Franklin Gothic Medium"/>
                <a:sym typeface="Arial"/>
              </a:rPr>
              <a:t>between district and community  partners  address specific attendance barriers and mobilize support for all ingredients</a:t>
            </a:r>
          </a:p>
        </p:txBody>
      </p:sp>
      <p:sp>
        <p:nvSpPr>
          <p:cNvPr id="26644" name="Title 17"/>
          <p:cNvSpPr txBox="1">
            <a:spLocks noGrp="1"/>
          </p:cNvSpPr>
          <p:nvPr>
            <p:ph type="title" idx="4294967295"/>
          </p:nvPr>
        </p:nvSpPr>
        <p:spPr>
          <a:xfrm>
            <a:off x="296864" y="1"/>
            <a:ext cx="5132387" cy="692151"/>
          </a:xfrm>
        </p:spPr>
        <p:txBody>
          <a:bodyPr/>
          <a:lstStyle/>
          <a:p>
            <a:pPr eaLnBrk="1" hangingPunct="1">
              <a:buClr>
                <a:srgbClr val="FFFFFF"/>
              </a:buClr>
              <a:buFont typeface="Roboto Slab" charset="0"/>
              <a:buNone/>
            </a:pPr>
            <a:r>
              <a:rPr lang="en-US" sz="1800" b="1">
                <a:solidFill>
                  <a:schemeClr val="bg1"/>
                </a:solidFill>
                <a:latin typeface="Rockwell" charset="0"/>
                <a:ea typeface="Roboto Slab" charset="0"/>
                <a:sym typeface="Roboto Slab" charset="0"/>
              </a:rPr>
              <a:t>Take a Data Driven Systemic Approach </a:t>
            </a:r>
          </a:p>
        </p:txBody>
      </p:sp>
    </p:spTree>
    <p:extLst>
      <p:ext uri="{BB962C8B-B14F-4D97-AF65-F5344CB8AC3E}">
        <p14:creationId xmlns:p14="http://schemas.microsoft.com/office/powerpoint/2010/main" val="2016212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6" grpId="0" animBg="1"/>
      <p:bldP spid="27" grpId="0" animBg="1"/>
      <p:bldP spid="28" grpId="0" animBg="1"/>
      <p:bldP spid="29" grpId="0" animBg="1"/>
      <p:bldP spid="17" grpId="0"/>
      <p:bldP spid="55" grpId="0"/>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9144000" cy="5257800"/>
          </a:xfrm>
        </p:spPr>
        <p:txBody>
          <a:bodyPr rtlCol="0">
            <a:normAutofit fontScale="25000" lnSpcReduction="20000"/>
          </a:bodyPr>
          <a:lstStyle/>
          <a:p>
            <a:pPr eaLnBrk="1" fontAlgn="auto" hangingPunct="1">
              <a:spcAft>
                <a:spcPts val="0"/>
              </a:spcAft>
              <a:defRPr/>
            </a:pPr>
            <a:r>
              <a:rPr lang="en-US" sz="9600" b="1" dirty="0"/>
              <a:t>Professional development</a:t>
            </a:r>
            <a:r>
              <a:rPr lang="en-US" sz="9600" dirty="0"/>
              <a:t>: </a:t>
            </a:r>
            <a:r>
              <a:rPr lang="en-US" sz="9200" dirty="0"/>
              <a:t> </a:t>
            </a:r>
            <a:r>
              <a:rPr lang="en-US" sz="8800" dirty="0"/>
              <a:t>trained site administrators and teams to interpret attendance data, adopt best practices and engage in peer learning.</a:t>
            </a:r>
          </a:p>
          <a:p>
            <a:pPr eaLnBrk="1" fontAlgn="auto" hangingPunct="1">
              <a:spcAft>
                <a:spcPts val="0"/>
              </a:spcAft>
              <a:defRPr/>
            </a:pPr>
            <a:r>
              <a:rPr lang="en-US" sz="9600" b="1" dirty="0"/>
              <a:t>Actionable data: </a:t>
            </a:r>
            <a:r>
              <a:rPr lang="en-US" sz="8800" dirty="0"/>
              <a:t>sent  report to school(s) every 10 days.  The report indicates how many and which students are chronically absent </a:t>
            </a:r>
          </a:p>
          <a:p>
            <a:pPr eaLnBrk="1" fontAlgn="auto" hangingPunct="1">
              <a:spcAft>
                <a:spcPts val="0"/>
              </a:spcAft>
              <a:defRPr/>
            </a:pPr>
            <a:r>
              <a:rPr lang="en-US" sz="9600" b="1" dirty="0"/>
              <a:t>School attendance teams:   </a:t>
            </a:r>
            <a:r>
              <a:rPr lang="en-US" sz="8800" dirty="0"/>
              <a:t>monitored the data and ensured appropriate supports are in place.</a:t>
            </a:r>
          </a:p>
          <a:p>
            <a:pPr eaLnBrk="1" fontAlgn="auto" hangingPunct="1">
              <a:spcAft>
                <a:spcPts val="0"/>
              </a:spcAft>
              <a:defRPr/>
            </a:pPr>
            <a:r>
              <a:rPr lang="en-US" sz="9600" b="1" dirty="0"/>
              <a:t>Home visits:  </a:t>
            </a:r>
            <a:r>
              <a:rPr lang="en-US" sz="8800" dirty="0"/>
              <a:t>hired two family intervention specialists to conduct  home visits  to chronically absent kindergartners. </a:t>
            </a:r>
          </a:p>
          <a:p>
            <a:pPr eaLnBrk="1" fontAlgn="auto" hangingPunct="1">
              <a:spcAft>
                <a:spcPts val="0"/>
              </a:spcAft>
              <a:defRPr/>
            </a:pPr>
            <a:r>
              <a:rPr lang="en-US" sz="9600" b="1" dirty="0"/>
              <a:t>Parent engagement and communications</a:t>
            </a:r>
            <a:r>
              <a:rPr lang="en-US" sz="8800" b="1" dirty="0"/>
              <a:t>:  </a:t>
            </a:r>
            <a:r>
              <a:rPr lang="en-US" sz="8800" dirty="0"/>
              <a:t>messaged through newsletters, daily interactions with parents  and attendance incentives.</a:t>
            </a:r>
          </a:p>
          <a:p>
            <a:pPr eaLnBrk="1" fontAlgn="auto" hangingPunct="1">
              <a:spcAft>
                <a:spcPts val="0"/>
              </a:spcAft>
              <a:defRPr/>
            </a:pPr>
            <a:r>
              <a:rPr lang="en-US" sz="9600" b="1" dirty="0"/>
              <a:t>Community partnerships:  </a:t>
            </a:r>
            <a:r>
              <a:rPr lang="en-US" sz="8800" dirty="0"/>
              <a:t>used community agencies to offer supports at school sites and through a district Attendance Review Committee formed as a diversion to juvenile court and referral to the Department of Children and Families.  </a:t>
            </a:r>
          </a:p>
          <a:p>
            <a:pPr eaLnBrk="1" fontAlgn="auto" hangingPunct="1">
              <a:spcAft>
                <a:spcPts val="0"/>
              </a:spcAft>
              <a:buFont typeface="Arial" panose="020B0604020202020204" pitchFamily="34" charset="0"/>
              <a:buNone/>
              <a:defRPr/>
            </a:pPr>
            <a:endParaRPr lang="en-US" sz="8800" dirty="0"/>
          </a:p>
        </p:txBody>
      </p:sp>
      <p:sp>
        <p:nvSpPr>
          <p:cNvPr id="20483" name="Text Placeholder 3"/>
          <p:cNvSpPr>
            <a:spLocks noGrp="1"/>
          </p:cNvSpPr>
          <p:nvPr>
            <p:ph type="body" sz="quarter" idx="4294967295"/>
          </p:nvPr>
        </p:nvSpPr>
        <p:spPr>
          <a:xfrm>
            <a:off x="0" y="304800"/>
            <a:ext cx="8504238" cy="981075"/>
          </a:xfrm>
        </p:spPr>
        <p:txBody>
          <a:bodyPr/>
          <a:lstStyle/>
          <a:p>
            <a:pPr algn="ctr" eaLnBrk="1" hangingPunct="1">
              <a:spcBef>
                <a:spcPct val="0"/>
              </a:spcBef>
              <a:buFont typeface="Arial" panose="020B0604020202020204" pitchFamily="34" charset="0"/>
              <a:buNone/>
            </a:pPr>
            <a:r>
              <a:rPr lang="en-US" altLang="en-US" sz="3600" b="1">
                <a:latin typeface="Franklin Gothic Medium" panose="020B0603020102020204" pitchFamily="34" charset="0"/>
              </a:rPr>
              <a:t>Consolidated School District</a:t>
            </a:r>
          </a:p>
          <a:p>
            <a:pPr algn="ctr" eaLnBrk="1" hangingPunct="1">
              <a:spcBef>
                <a:spcPct val="0"/>
              </a:spcBef>
              <a:buFont typeface="Arial" panose="020B0604020202020204" pitchFamily="34" charset="0"/>
              <a:buNone/>
            </a:pPr>
            <a:r>
              <a:rPr lang="en-US" altLang="en-US" sz="3600" b="1">
                <a:latin typeface="Franklin Gothic Medium" panose="020B0603020102020204" pitchFamily="34" charset="0"/>
              </a:rPr>
              <a:t>of New Britain, CT</a:t>
            </a:r>
          </a:p>
        </p:txBody>
      </p:sp>
      <p:pic>
        <p:nvPicPr>
          <p:cNvPr id="20484" name="Picture 2" descr="csdnb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354013"/>
            <a:ext cx="11811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csdnb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60363"/>
            <a:ext cx="11826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2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066800" y="1676400"/>
          <a:ext cx="7239000" cy="4724400"/>
        </p:xfrm>
        <a:graphic>
          <a:graphicData uri="http://schemas.openxmlformats.org/drawingml/2006/chart">
            <c:chart xmlns:c="http://schemas.openxmlformats.org/drawingml/2006/chart" xmlns:r="http://schemas.openxmlformats.org/officeDocument/2006/relationships" r:id="rId2"/>
          </a:graphicData>
        </a:graphic>
      </p:graphicFrame>
      <p:pic>
        <p:nvPicPr>
          <p:cNvPr id="21507" name="Picture 2" descr="csdn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354013"/>
            <a:ext cx="11811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Placeholder 3"/>
          <p:cNvSpPr txBox="1">
            <a:spLocks/>
          </p:cNvSpPr>
          <p:nvPr/>
        </p:nvSpPr>
        <p:spPr bwMode="auto">
          <a:xfrm>
            <a:off x="0" y="304800"/>
            <a:ext cx="85042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286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228600" algn="ctr" defTabSz="914400" eaLnBrk="0" fontAlgn="auto" latinLnBrk="0" hangingPunct="0">
              <a:lnSpc>
                <a:spcPct val="100000"/>
              </a:lnSpc>
              <a:spcBef>
                <a:spcPts val="0"/>
              </a:spcBef>
              <a:spcAft>
                <a:spcPts val="0"/>
              </a:spcAft>
              <a:buClrTx/>
              <a:buSzTx/>
              <a:buFont typeface="Arial" panose="020B0604020202020204" pitchFamily="34" charset="0"/>
              <a:buNone/>
              <a:tabLst/>
              <a:defRPr/>
            </a:pPr>
            <a:r>
              <a:rPr kumimoji="0" lang="en-US" altLang="en-US" sz="3600" b="1" i="0" u="none" strike="noStrike" kern="0" cap="none" spc="0" normalizeH="0" baseline="0" noProof="0" dirty="0">
                <a:ln>
                  <a:noFill/>
                </a:ln>
                <a:solidFill>
                  <a:schemeClr val="tx1"/>
                </a:solidFill>
                <a:effectLst/>
                <a:uLnTx/>
                <a:uFillTx/>
                <a:latin typeface="Franklin Gothic Medium" panose="020B0603020102020204" pitchFamily="34" charset="0"/>
                <a:cs typeface="Arial" panose="020B0604020202020204" pitchFamily="34" charset="0"/>
              </a:rPr>
              <a:t>Consolidated School District</a:t>
            </a:r>
          </a:p>
          <a:p>
            <a:pPr marL="342900" marR="0" lvl="0" indent="-228600" algn="ctr" defTabSz="914400" eaLnBrk="0" fontAlgn="auto" latinLnBrk="0" hangingPunct="0">
              <a:lnSpc>
                <a:spcPct val="100000"/>
              </a:lnSpc>
              <a:spcBef>
                <a:spcPts val="0"/>
              </a:spcBef>
              <a:spcAft>
                <a:spcPts val="0"/>
              </a:spcAft>
              <a:buClrTx/>
              <a:buSzTx/>
              <a:buFont typeface="Arial" panose="020B0604020202020204" pitchFamily="34" charset="0"/>
              <a:buNone/>
              <a:tabLst/>
              <a:defRPr/>
            </a:pPr>
            <a:r>
              <a:rPr kumimoji="0" lang="en-US" altLang="en-US" sz="3600" b="1" i="0" u="none" strike="noStrike" kern="0" cap="none" spc="0" normalizeH="0" baseline="0" noProof="0" dirty="0">
                <a:ln>
                  <a:noFill/>
                </a:ln>
                <a:solidFill>
                  <a:schemeClr val="tx1"/>
                </a:solidFill>
                <a:effectLst/>
                <a:uLnTx/>
                <a:uFillTx/>
                <a:latin typeface="Franklin Gothic Medium" panose="020B0603020102020204" pitchFamily="34" charset="0"/>
                <a:cs typeface="Arial" panose="020B0604020202020204" pitchFamily="34" charset="0"/>
              </a:rPr>
              <a:t>of New Britain, CT</a:t>
            </a:r>
          </a:p>
          <a:p>
            <a:pPr marL="342900" marR="0" lvl="0" indent="-228600" algn="ctr" defTabSz="91440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endParaRPr kumimoji="0" lang="en-US" altLang="en-US" sz="3600" b="1" i="0" u="none" strike="noStrike" kern="0" cap="none" spc="0" normalizeH="0" baseline="0" noProof="0" dirty="0">
              <a:ln>
                <a:noFill/>
              </a:ln>
              <a:solidFill>
                <a:schemeClr val="tx2"/>
              </a:solidFill>
              <a:effectLst/>
              <a:uLnTx/>
              <a:uFillTx/>
              <a:latin typeface="Franklin Gothic Medium" panose="020B0603020102020204" pitchFamily="34" charset="0"/>
              <a:cs typeface="Arial" panose="020B0604020202020204" pitchFamily="34" charset="0"/>
            </a:endParaRPr>
          </a:p>
        </p:txBody>
      </p:sp>
      <p:pic>
        <p:nvPicPr>
          <p:cNvPr id="21509" name="Picture 2" descr="csdnb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60363"/>
            <a:ext cx="11826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485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07633"/>
            <a:ext cx="3208799" cy="1371600"/>
          </a:xfrm>
        </p:spPr>
        <p:txBody>
          <a:bodyPr/>
          <a:lstStyle/>
          <a:p>
            <a:r>
              <a:rPr lang="en-US" dirty="0"/>
              <a:t>Possible Reporting Ideas</a:t>
            </a:r>
          </a:p>
        </p:txBody>
      </p:sp>
      <p:sp>
        <p:nvSpPr>
          <p:cNvPr id="3" name="Text Placeholder 2"/>
          <p:cNvSpPr>
            <a:spLocks noGrp="1"/>
          </p:cNvSpPr>
          <p:nvPr>
            <p:ph type="body" idx="1"/>
          </p:nvPr>
        </p:nvSpPr>
        <p:spPr/>
        <p:txBody>
          <a:bodyPr/>
          <a:lstStyle/>
          <a:p>
            <a:pPr marL="457200" indent="-457200">
              <a:buFont typeface="Wingdings" panose="05000000000000000000" pitchFamily="2" charset="2"/>
              <a:buChar char="ü"/>
            </a:pPr>
            <a:r>
              <a:rPr lang="en-US" dirty="0"/>
              <a:t>Increase awareness that chronic absence is an overlooked challenge affecting achievement, especially for our most vulnerable students</a:t>
            </a:r>
          </a:p>
          <a:p>
            <a:pPr marL="457200" indent="-457200">
              <a:buFont typeface="Wingdings" panose="05000000000000000000" pitchFamily="2" charset="2"/>
              <a:buChar char="ü"/>
            </a:pPr>
            <a:endParaRPr lang="en-US" dirty="0"/>
          </a:p>
          <a:p>
            <a:pPr marL="457200" indent="-457200">
              <a:buFont typeface="Wingdings" panose="05000000000000000000" pitchFamily="2" charset="2"/>
              <a:buChar char="ü"/>
            </a:pPr>
            <a:r>
              <a:rPr lang="en-US" dirty="0"/>
              <a:t>Deepen understanding of causes of chronic absence and potential solutions</a:t>
            </a:r>
          </a:p>
          <a:p>
            <a:pPr marL="457200" indent="-457200">
              <a:buFont typeface="Wingdings" panose="05000000000000000000" pitchFamily="2" charset="2"/>
              <a:buChar char="ü"/>
            </a:pPr>
            <a:endParaRPr lang="en-US" dirty="0"/>
          </a:p>
          <a:p>
            <a:pPr marL="457200" indent="-457200">
              <a:buFont typeface="Wingdings" panose="05000000000000000000" pitchFamily="2" charset="2"/>
              <a:buChar char="ü"/>
            </a:pPr>
            <a:r>
              <a:rPr lang="en-US" dirty="0"/>
              <a:t>Inspire action by highlighting bright spots showing what works</a:t>
            </a:r>
          </a:p>
        </p:txBody>
      </p:sp>
      <p:grpSp>
        <p:nvGrpSpPr>
          <p:cNvPr id="4" name="Shape 352"/>
          <p:cNvGrpSpPr/>
          <p:nvPr/>
        </p:nvGrpSpPr>
        <p:grpSpPr>
          <a:xfrm>
            <a:off x="5594701" y="2025571"/>
            <a:ext cx="397203" cy="399299"/>
            <a:chOff x="6618700" y="1635475"/>
            <a:chExt cx="456675" cy="432325"/>
          </a:xfrm>
        </p:grpSpPr>
        <p:sp>
          <p:nvSpPr>
            <p:cNvPr id="5" name="Shape 353"/>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354"/>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355"/>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356"/>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57"/>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0" name="Shape 352"/>
          <p:cNvGrpSpPr/>
          <p:nvPr/>
        </p:nvGrpSpPr>
        <p:grpSpPr>
          <a:xfrm>
            <a:off x="228600" y="1295400"/>
            <a:ext cx="397203" cy="399299"/>
            <a:chOff x="6618700" y="1635475"/>
            <a:chExt cx="456675" cy="432325"/>
          </a:xfrm>
        </p:grpSpPr>
        <p:sp>
          <p:nvSpPr>
            <p:cNvPr id="11" name="Shape 353"/>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354"/>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355"/>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356"/>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357"/>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51208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Measures of Attendance</a:t>
            </a:r>
          </a:p>
        </p:txBody>
      </p:sp>
      <p:sp>
        <p:nvSpPr>
          <p:cNvPr id="16" name="Shape 149"/>
          <p:cNvSpPr/>
          <p:nvPr/>
        </p:nvSpPr>
        <p:spPr>
          <a:xfrm>
            <a:off x="509484" y="2511249"/>
            <a:ext cx="590095" cy="4065434"/>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 name="Shape 138"/>
          <p:cNvSpPr/>
          <p:nvPr/>
        </p:nvSpPr>
        <p:spPr>
          <a:xfrm>
            <a:off x="2491774" y="4588933"/>
            <a:ext cx="7322305" cy="1962349"/>
          </a:xfrm>
          <a:prstGeom prst="homePlate">
            <a:avLst>
              <a:gd name="adj" fmla="val 35440"/>
            </a:avLst>
          </a:prstGeom>
          <a:solidFill>
            <a:srgbClr val="3B8D61"/>
          </a:solidFill>
          <a:ln>
            <a:noFill/>
          </a:ln>
        </p:spPr>
        <p:txBody>
          <a:bodyPr lIns="91425" tIns="45700" rIns="91425" bIns="45700" anchor="ctr" anchorCtr="0">
            <a:noAutofit/>
          </a:bodyPr>
          <a:lstStyle/>
          <a:p>
            <a:pPr marL="0" marR="0" lvl="0" indent="-6985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Shape 140"/>
          <p:cNvSpPr/>
          <p:nvPr/>
        </p:nvSpPr>
        <p:spPr>
          <a:xfrm>
            <a:off x="2491775" y="2412450"/>
            <a:ext cx="7124373" cy="1223618"/>
          </a:xfrm>
          <a:prstGeom prst="homePlate">
            <a:avLst>
              <a:gd name="adj" fmla="val 35440"/>
            </a:avLst>
          </a:prstGeom>
          <a:solidFill>
            <a:srgbClr val="94BF6E"/>
          </a:solidFill>
          <a:ln>
            <a:noFill/>
          </a:ln>
        </p:spPr>
        <p:txBody>
          <a:bodyPr lIns="91425" tIns="45700" rIns="91425" bIns="45700" anchor="ctr" anchorCtr="0">
            <a:noAutofit/>
          </a:bodyPr>
          <a:lstStyle/>
          <a:p>
            <a:pPr marL="0" marR="0" lvl="0" indent="-6985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Shape 141"/>
          <p:cNvSpPr/>
          <p:nvPr/>
        </p:nvSpPr>
        <p:spPr>
          <a:xfrm>
            <a:off x="224025" y="2079233"/>
            <a:ext cx="2299128" cy="1575338"/>
          </a:xfrm>
          <a:custGeom>
            <a:avLst/>
            <a:gdLst/>
            <a:ahLst/>
            <a:cxnLst/>
            <a:rect l="0" t="0" r="0" b="0"/>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 name="Shape 139"/>
          <p:cNvSpPr/>
          <p:nvPr/>
        </p:nvSpPr>
        <p:spPr>
          <a:xfrm>
            <a:off x="2491772" y="3605828"/>
            <a:ext cx="7124376" cy="1084206"/>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Shape 142"/>
          <p:cNvSpPr/>
          <p:nvPr/>
        </p:nvSpPr>
        <p:spPr>
          <a:xfrm>
            <a:off x="224026" y="3428991"/>
            <a:ext cx="2299280" cy="12590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 name="Shape 143"/>
          <p:cNvSpPr/>
          <p:nvPr/>
        </p:nvSpPr>
        <p:spPr>
          <a:xfrm rot="10800000" flipH="1">
            <a:off x="224026" y="4688090"/>
            <a:ext cx="2299446" cy="2169909"/>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Shape 152"/>
          <p:cNvSpPr txBox="1"/>
          <p:nvPr/>
        </p:nvSpPr>
        <p:spPr>
          <a:xfrm>
            <a:off x="2696446" y="2777549"/>
            <a:ext cx="5915363" cy="800066"/>
          </a:xfrm>
          <a:prstGeom prst="rect">
            <a:avLst/>
          </a:prstGeom>
          <a:noFill/>
          <a:ln>
            <a:noFill/>
          </a:ln>
        </p:spPr>
        <p:txBody>
          <a:bodyPr lIns="91425" tIns="45700" rIns="91425" bIns="45700" anchor="ctr" anchorCtr="0">
            <a:noAutofit/>
          </a:bodyPr>
          <a:lstStyle/>
          <a:p>
            <a:pPr marL="0" marR="0" lvl="0" indent="0" defTabSz="914400" eaLnBrk="1" fontAlgn="auto" latinLnBrk="0" hangingPunct="1">
              <a:lnSpc>
                <a:spcPct val="83333"/>
              </a:lnSpc>
              <a:spcBef>
                <a:spcPts val="0"/>
              </a:spcBef>
              <a:spcAft>
                <a:spcPts val="0"/>
              </a:spcAft>
              <a:buClrTx/>
              <a:buSzPct val="25000"/>
              <a:buFontTx/>
              <a:buNone/>
              <a:tabLst/>
              <a:defRPr/>
            </a:pPr>
            <a:r>
              <a:rPr kumimoji="0" lang="en-US" sz="1900" b="0" i="0" u="none" strike="noStrike" kern="0" cap="none" spc="0" normalizeH="0" baseline="0" noProof="0" dirty="0">
                <a:ln>
                  <a:noFill/>
                </a:ln>
                <a:solidFill>
                  <a:prstClr val="white"/>
                </a:solidFill>
                <a:effectLst/>
                <a:uLnTx/>
                <a:uFillTx/>
                <a:latin typeface="Gill Sans MT"/>
                <a:cs typeface="Gill Sans MT"/>
              </a:rPr>
              <a:t>How many students show up to school every day? The percent of enrolled students who attend school each day.  It is used in some states for allocating funding.</a:t>
            </a:r>
          </a:p>
          <a:p>
            <a:pPr marL="0" marR="0" lvl="0" indent="0" defTabSz="914400" eaLnBrk="1" fontAlgn="auto" latinLnBrk="0" hangingPunct="1">
              <a:lnSpc>
                <a:spcPct val="83333"/>
              </a:lnSpc>
              <a:spcBef>
                <a:spcPts val="0"/>
              </a:spcBef>
              <a:spcAft>
                <a:spcPts val="0"/>
              </a:spcAft>
              <a:buClrTx/>
              <a:buSzPct val="25000"/>
              <a:buFontTx/>
              <a:buNone/>
              <a:tabLst/>
              <a:defRPr/>
            </a:pPr>
            <a:endParaRPr kumimoji="0" lang="en" sz="2000" b="0" i="0" u="none" strike="noStrike" kern="0" cap="none" spc="0" normalizeH="0" baseline="0" noProof="0" dirty="0">
              <a:ln>
                <a:noFill/>
              </a:ln>
              <a:solidFill>
                <a:prstClr val="white"/>
              </a:solidFill>
              <a:effectLst/>
              <a:uLnTx/>
              <a:uFillTx/>
              <a:latin typeface="Gill Sans MT"/>
              <a:ea typeface="Nixie One"/>
              <a:cs typeface="Gill Sans MT"/>
              <a:sym typeface="Nixie One"/>
            </a:endParaRPr>
          </a:p>
        </p:txBody>
      </p:sp>
      <p:sp>
        <p:nvSpPr>
          <p:cNvPr id="29" name="Shape 162"/>
          <p:cNvSpPr/>
          <p:nvPr/>
        </p:nvSpPr>
        <p:spPr>
          <a:xfrm flipH="1">
            <a:off x="2414211" y="2307130"/>
            <a:ext cx="109261" cy="4377914"/>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 name="TextBox 54"/>
          <p:cNvSpPr txBox="1"/>
          <p:nvPr/>
        </p:nvSpPr>
        <p:spPr>
          <a:xfrm>
            <a:off x="509484" y="2340758"/>
            <a:ext cx="1700746"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Rockwell"/>
                <a:cs typeface="Rockwell"/>
              </a:rPr>
              <a:t>Average Daily Attendance</a:t>
            </a:r>
          </a:p>
        </p:txBody>
      </p:sp>
      <p:sp>
        <p:nvSpPr>
          <p:cNvPr id="56" name="TextBox 55"/>
          <p:cNvSpPr txBox="1"/>
          <p:nvPr/>
        </p:nvSpPr>
        <p:spPr>
          <a:xfrm>
            <a:off x="509484" y="3888023"/>
            <a:ext cx="1700746"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Rockwell"/>
                <a:cs typeface="Rockwell"/>
              </a:rPr>
              <a:t>Truancy</a:t>
            </a:r>
          </a:p>
        </p:txBody>
      </p:sp>
      <p:sp>
        <p:nvSpPr>
          <p:cNvPr id="57" name="TextBox 56"/>
          <p:cNvSpPr txBox="1"/>
          <p:nvPr/>
        </p:nvSpPr>
        <p:spPr>
          <a:xfrm>
            <a:off x="509484" y="5258708"/>
            <a:ext cx="1700746"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Rockwell"/>
                <a:cs typeface="Rockwell"/>
              </a:rPr>
              <a:t>Chronic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Rockwell"/>
                <a:cs typeface="Rockwell"/>
              </a:rPr>
              <a:t>Absence</a:t>
            </a:r>
          </a:p>
        </p:txBody>
      </p:sp>
      <p:sp>
        <p:nvSpPr>
          <p:cNvPr id="58" name="Shape 152"/>
          <p:cNvSpPr txBox="1"/>
          <p:nvPr/>
        </p:nvSpPr>
        <p:spPr>
          <a:xfrm>
            <a:off x="2616606" y="3820287"/>
            <a:ext cx="6248002" cy="800066"/>
          </a:xfrm>
          <a:prstGeom prst="rect">
            <a:avLst/>
          </a:prstGeom>
          <a:noFill/>
          <a:ln>
            <a:noFill/>
          </a:ln>
        </p:spPr>
        <p:txBody>
          <a:bodyPr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FFFFFF"/>
                </a:solidFill>
                <a:effectLst/>
                <a:uLnTx/>
                <a:uFillTx/>
                <a:latin typeface="Gill Sans MT"/>
                <a:cs typeface="Gill Sans MT"/>
              </a:rPr>
              <a:t>Who is missing school without permission? Typically refers only to unexcused absences.  Each state has the authority to define truancy and when it triggers legal intervention. </a:t>
            </a:r>
          </a:p>
          <a:p>
            <a:pPr marL="0" marR="0" lvl="0" indent="0" defTabSz="914400" eaLnBrk="1" fontAlgn="auto" latinLnBrk="0" hangingPunct="1">
              <a:lnSpc>
                <a:spcPct val="83333"/>
              </a:lnSpc>
              <a:spcBef>
                <a:spcPts val="0"/>
              </a:spcBef>
              <a:spcAft>
                <a:spcPts val="0"/>
              </a:spcAft>
              <a:buClrTx/>
              <a:buSzPct val="25000"/>
              <a:buFontTx/>
              <a:buNone/>
              <a:tabLst/>
              <a:defRPr/>
            </a:pPr>
            <a:endParaRPr kumimoji="0" lang="en" sz="1900" b="0" i="0" u="none" strike="noStrike" kern="0" cap="none" spc="0" normalizeH="0" baseline="0" noProof="0" dirty="0">
              <a:ln>
                <a:noFill/>
              </a:ln>
              <a:solidFill>
                <a:srgbClr val="FFFFFF"/>
              </a:solidFill>
              <a:effectLst/>
              <a:uLnTx/>
              <a:uFillTx/>
              <a:latin typeface="Gill Sans MT"/>
              <a:ea typeface="Nixie One"/>
              <a:cs typeface="Gill Sans MT"/>
              <a:sym typeface="Nixie One"/>
            </a:endParaRPr>
          </a:p>
        </p:txBody>
      </p:sp>
      <p:sp>
        <p:nvSpPr>
          <p:cNvPr id="59" name="TextBox 58"/>
          <p:cNvSpPr txBox="1"/>
          <p:nvPr/>
        </p:nvSpPr>
        <p:spPr>
          <a:xfrm>
            <a:off x="2544046" y="4648200"/>
            <a:ext cx="6447554" cy="21236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FFFFFF"/>
                </a:solidFill>
                <a:effectLst/>
                <a:uLnTx/>
                <a:uFillTx/>
                <a:latin typeface="Gill Sans MT"/>
                <a:cs typeface="Gill Sans MT"/>
              </a:rPr>
              <a:t>Who is missing so much school they are academically at risk? Broadly means missing too much school for any reason -- excused, unexcused, suspensions, etc.  Researchers commonly define it as missing 10% of school.  OCR currently defines it as missing 15 days and will be releasing a report in Spring 2016.  Chronic absence is a required reporting metric in ESSA.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60" name="Shape 658"/>
          <p:cNvGrpSpPr/>
          <p:nvPr/>
        </p:nvGrpSpPr>
        <p:grpSpPr>
          <a:xfrm>
            <a:off x="317320" y="1221311"/>
            <a:ext cx="384328" cy="368673"/>
            <a:chOff x="5233525" y="4954450"/>
            <a:chExt cx="538275" cy="516350"/>
          </a:xfrm>
        </p:grpSpPr>
        <p:sp>
          <p:nvSpPr>
            <p:cNvPr id="61" name="Shape 65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Shape 66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Shape 66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Shape 66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Shape 66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Shape 66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Shape 66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Shape 66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Shape 66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Shape 66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Shape 66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31815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Paradigm Shift</a:t>
            </a:r>
          </a:p>
        </p:txBody>
      </p:sp>
      <p:graphicFrame>
        <p:nvGraphicFramePr>
          <p:cNvPr id="3" name="Diagram 2"/>
          <p:cNvGraphicFramePr/>
          <p:nvPr>
            <p:extLst/>
          </p:nvPr>
        </p:nvGraphicFramePr>
        <p:xfrm>
          <a:off x="685800" y="2438400"/>
          <a:ext cx="7772399"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hape 481"/>
          <p:cNvSpPr/>
          <p:nvPr/>
        </p:nvSpPr>
        <p:spPr>
          <a:xfrm>
            <a:off x="382587" y="1169718"/>
            <a:ext cx="464079" cy="464108"/>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4293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457200"/>
            <a:r>
              <a:rPr lang="en-US" b="1" dirty="0">
                <a:solidFill>
                  <a:schemeClr val="bg1"/>
                </a:solidFill>
              </a:rPr>
              <a:t>Why Does Attendance Matter?</a:t>
            </a:r>
          </a:p>
        </p:txBody>
      </p:sp>
      <p:graphicFrame>
        <p:nvGraphicFramePr>
          <p:cNvPr id="4" name="Content Placeholder 6"/>
          <p:cNvGraphicFramePr>
            <a:graphicFrameLocks/>
          </p:cNvGraphicFramePr>
          <p:nvPr>
            <p:extLst/>
          </p:nvPr>
        </p:nvGraphicFramePr>
        <p:xfrm>
          <a:off x="973253" y="2352072"/>
          <a:ext cx="7285701" cy="384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
          <p:cNvSpPr txBox="1">
            <a:spLocks noChangeArrowheads="1"/>
          </p:cNvSpPr>
          <p:nvPr/>
        </p:nvSpPr>
        <p:spPr bwMode="auto">
          <a:xfrm>
            <a:off x="1840231" y="6219687"/>
            <a:ext cx="5388830" cy="600164"/>
          </a:xfrm>
          <a:prstGeom prst="rect">
            <a:avLst/>
          </a:prstGeom>
          <a:noFill/>
          <a:ln w="9525">
            <a:noFill/>
            <a:miter lim="800000"/>
            <a:headEnd/>
            <a:tailEnd/>
          </a:ln>
        </p:spPr>
        <p:txBody>
          <a:bodyPr wrap="square">
            <a:spAutoFit/>
          </a:bodyPr>
          <a:lstStyle/>
          <a:p>
            <a:pPr lvl="1" algn="ctr" fontAlgn="base">
              <a:spcBef>
                <a:spcPct val="0"/>
              </a:spcBef>
              <a:spcAft>
                <a:spcPct val="0"/>
              </a:spcAft>
            </a:pPr>
            <a:r>
              <a:rPr lang="en-US" sz="900" dirty="0">
                <a:solidFill>
                  <a:schemeClr val="accent5"/>
                </a:solidFill>
                <a:latin typeface="Gill Sans MT"/>
                <a:cs typeface="Gill Sans MT"/>
              </a:rPr>
              <a:t>Developed by Annie E. Casey Foundation &amp; America’s Promise Alliance </a:t>
            </a:r>
            <a:br>
              <a:rPr lang="en-US" sz="900" dirty="0">
                <a:solidFill>
                  <a:schemeClr val="accent5"/>
                </a:solidFill>
                <a:latin typeface="Gill Sans MT"/>
                <a:cs typeface="Gill Sans MT"/>
              </a:rPr>
            </a:br>
            <a:r>
              <a:rPr lang="en-US" sz="900" dirty="0">
                <a:solidFill>
                  <a:schemeClr val="accent5"/>
                </a:solidFill>
                <a:latin typeface="Gill Sans MT"/>
                <a:cs typeface="Gill Sans MT"/>
              </a:rPr>
              <a:t>For more info go to </a:t>
            </a:r>
            <a:r>
              <a:rPr lang="en-US" sz="900" u="sng" dirty="0">
                <a:solidFill>
                  <a:schemeClr val="accent5"/>
                </a:solidFill>
                <a:latin typeface="Gill Sans MT"/>
                <a:cs typeface="Gill Sans MT"/>
              </a:rPr>
              <a:t>http://www.americaspromise.org/parent-engagement-toolkit</a:t>
            </a:r>
          </a:p>
          <a:p>
            <a:pPr fontAlgn="base">
              <a:spcBef>
                <a:spcPct val="0"/>
              </a:spcBef>
              <a:spcAft>
                <a:spcPct val="0"/>
              </a:spcAft>
            </a:pPr>
            <a:endParaRPr lang="en-US" sz="1500" dirty="0">
              <a:solidFill>
                <a:prstClr val="black"/>
              </a:solidFill>
              <a:latin typeface="Gill Sans MT"/>
              <a:cs typeface="Gill Sans MT"/>
            </a:endParaRPr>
          </a:p>
        </p:txBody>
      </p:sp>
      <p:sp>
        <p:nvSpPr>
          <p:cNvPr id="6" name="TextBox 6"/>
          <p:cNvSpPr txBox="1">
            <a:spLocks noChangeArrowheads="1"/>
          </p:cNvSpPr>
          <p:nvPr/>
        </p:nvSpPr>
        <p:spPr bwMode="auto">
          <a:xfrm rot="18359112">
            <a:off x="1573252" y="3069481"/>
            <a:ext cx="4778772" cy="503309"/>
          </a:xfrm>
          <a:prstGeom prst="rect">
            <a:avLst/>
          </a:prstGeom>
          <a:noFill/>
          <a:ln w="9525">
            <a:noFill/>
            <a:miter lim="800000"/>
            <a:headEnd/>
            <a:tailEnd/>
          </a:ln>
        </p:spPr>
        <p:txBody>
          <a:bodyPr wrap="square">
            <a:spAutoFit/>
          </a:bodyPr>
          <a:lstStyle/>
          <a:p>
            <a:pPr fontAlgn="base">
              <a:spcBef>
                <a:spcPct val="0"/>
              </a:spcBef>
              <a:spcAft>
                <a:spcPct val="0"/>
              </a:spcAft>
            </a:pPr>
            <a:r>
              <a:rPr lang="en-US" sz="1500" b="1" dirty="0">
                <a:solidFill>
                  <a:srgbClr val="1B637A"/>
                </a:solidFill>
                <a:latin typeface="Rockwell"/>
                <a:cs typeface="Rockwell"/>
              </a:rPr>
              <a:t>4 A School Success Framework </a:t>
            </a:r>
          </a:p>
          <a:p>
            <a:pPr fontAlgn="base">
              <a:spcBef>
                <a:spcPct val="0"/>
              </a:spcBef>
              <a:spcAft>
                <a:spcPct val="0"/>
              </a:spcAft>
            </a:pPr>
            <a:endParaRPr lang="en-US" sz="1050" dirty="0">
              <a:solidFill>
                <a:prstClr val="black"/>
              </a:solidFill>
              <a:latin typeface="Century Gothic" pitchFamily="34" charset="0"/>
              <a:cs typeface="Arial" charset="0"/>
            </a:endParaRPr>
          </a:p>
        </p:txBody>
      </p:sp>
      <p:pic>
        <p:nvPicPr>
          <p:cNvPr id="8" name="Picture 7" descr="grad-03.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46" y="707634"/>
            <a:ext cx="1097180" cy="1232541"/>
          </a:xfrm>
          <a:prstGeom prst="rect">
            <a:avLst/>
          </a:prstGeom>
        </p:spPr>
      </p:pic>
    </p:spTree>
    <p:extLst>
      <p:ext uri="{BB962C8B-B14F-4D97-AF65-F5344CB8AC3E}">
        <p14:creationId xmlns:p14="http://schemas.microsoft.com/office/powerpoint/2010/main" val="337554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bg1"/>
                </a:solidFill>
              </a:rPr>
              <a:t>Improving </a:t>
            </a:r>
            <a:r>
              <a:rPr lang="en-US" dirty="0">
                <a:solidFill>
                  <a:schemeClr val="bg1"/>
                </a:solidFill>
              </a:rPr>
              <a:t>A</a:t>
            </a:r>
            <a:r>
              <a:rPr lang="en-US" sz="1800" dirty="0">
                <a:solidFill>
                  <a:schemeClr val="bg1"/>
                </a:solidFill>
              </a:rPr>
              <a:t>ttendance </a:t>
            </a:r>
            <a:r>
              <a:rPr lang="en-US" dirty="0">
                <a:solidFill>
                  <a:schemeClr val="bg1"/>
                </a:solidFill>
              </a:rPr>
              <a:t>M</a:t>
            </a:r>
            <a:r>
              <a:rPr lang="en-US" sz="1800" dirty="0">
                <a:solidFill>
                  <a:schemeClr val="bg1"/>
                </a:solidFill>
              </a:rPr>
              <a:t>atters </a:t>
            </a:r>
            <a:r>
              <a:rPr lang="en-US" dirty="0">
                <a:solidFill>
                  <a:schemeClr val="bg1"/>
                </a:solidFill>
              </a:rPr>
              <a:t>B</a:t>
            </a:r>
            <a:r>
              <a:rPr lang="en-US" sz="1800" dirty="0">
                <a:solidFill>
                  <a:schemeClr val="bg1"/>
                </a:solidFill>
              </a:rPr>
              <a:t>ecause it Reflects:</a:t>
            </a:r>
          </a:p>
        </p:txBody>
      </p:sp>
      <p:sp>
        <p:nvSpPr>
          <p:cNvPr id="3" name="Text Placeholder 2"/>
          <p:cNvSpPr>
            <a:spLocks noGrp="1"/>
          </p:cNvSpPr>
          <p:nvPr>
            <p:ph type="body" idx="1"/>
          </p:nvPr>
        </p:nvSpPr>
        <p:spPr>
          <a:xfrm>
            <a:off x="378374" y="2258137"/>
            <a:ext cx="8460826" cy="4211599"/>
          </a:xfrm>
        </p:spPr>
        <p:txBody>
          <a:bodyPr/>
          <a:lstStyle/>
          <a:p>
            <a:pPr marL="511175" lvl="1">
              <a:spcBef>
                <a:spcPts val="600"/>
              </a:spcBef>
              <a:buFont typeface="Wingdings" charset="2"/>
              <a:buChar char="ü"/>
            </a:pPr>
            <a:r>
              <a:rPr lang="en-US" sz="2000" dirty="0">
                <a:solidFill>
                  <a:srgbClr val="00B050"/>
                </a:solidFill>
                <a:latin typeface="Gill Sans MT"/>
                <a:cs typeface="Gill Sans MT"/>
              </a:rPr>
              <a:t>Exposure to language: </a:t>
            </a:r>
            <a:r>
              <a:rPr lang="en-US" sz="2000" dirty="0">
                <a:solidFill>
                  <a:schemeClr val="tx1"/>
                </a:solidFill>
                <a:latin typeface="Gill Sans MT"/>
                <a:cs typeface="Gill Sans MT"/>
              </a:rPr>
              <a:t>Starting in Pre-K, attendance equals exposure to language-rich environments especially for low-income children.  </a:t>
            </a:r>
          </a:p>
          <a:p>
            <a:pPr marL="511175" lvl="1">
              <a:spcBef>
                <a:spcPts val="600"/>
              </a:spcBef>
              <a:buFont typeface="Wingdings" charset="2"/>
              <a:buChar char="ü"/>
              <a:tabLst>
                <a:tab pos="111125" algn="l"/>
              </a:tabLst>
            </a:pPr>
            <a:r>
              <a:rPr lang="en-US" sz="2000" dirty="0">
                <a:solidFill>
                  <a:srgbClr val="00B050"/>
                </a:solidFill>
                <a:latin typeface="Gill Sans MT"/>
                <a:cs typeface="Gill Sans MT"/>
              </a:rPr>
              <a:t>Time on Task in Class: </a:t>
            </a:r>
            <a:r>
              <a:rPr lang="en-US" sz="2000" dirty="0">
                <a:solidFill>
                  <a:schemeClr val="tx1"/>
                </a:solidFill>
                <a:latin typeface="Gill Sans MT"/>
                <a:cs typeface="Gill Sans MT"/>
              </a:rPr>
              <a:t>Students only benefit from classroom instruction if they are in class.</a:t>
            </a:r>
          </a:p>
          <a:p>
            <a:pPr marL="511175" lvl="1">
              <a:spcBef>
                <a:spcPts val="600"/>
              </a:spcBef>
              <a:buFont typeface="Wingdings" charset="2"/>
              <a:buChar char="ü"/>
              <a:tabLst>
                <a:tab pos="111125" algn="l"/>
              </a:tabLst>
            </a:pPr>
            <a:r>
              <a:rPr lang="en-US" sz="2000" dirty="0">
                <a:solidFill>
                  <a:srgbClr val="00B050"/>
                </a:solidFill>
                <a:latin typeface="Gill Sans MT"/>
                <a:cs typeface="Gill Sans MT"/>
              </a:rPr>
              <a:t>On Track for Success: </a:t>
            </a:r>
            <a:r>
              <a:rPr lang="en-US" sz="2000" dirty="0">
                <a:solidFill>
                  <a:schemeClr val="tx1"/>
                </a:solidFill>
                <a:latin typeface="Gill Sans MT"/>
                <a:cs typeface="Gill Sans MT"/>
              </a:rPr>
              <a:t>Chronic absence in K and 1</a:t>
            </a:r>
            <a:r>
              <a:rPr lang="en-US" sz="2000" baseline="30000" dirty="0">
                <a:solidFill>
                  <a:schemeClr val="tx1"/>
                </a:solidFill>
                <a:latin typeface="Gill Sans MT"/>
                <a:cs typeface="Gill Sans MT"/>
              </a:rPr>
              <a:t>st</a:t>
            </a:r>
            <a:r>
              <a:rPr lang="en-US" sz="2000" dirty="0">
                <a:solidFill>
                  <a:schemeClr val="tx1"/>
                </a:solidFill>
                <a:latin typeface="Gill Sans MT"/>
                <a:cs typeface="Gill Sans MT"/>
              </a:rPr>
              <a:t> grade is a proven early warning sign that a student will be behind in reading by 3</a:t>
            </a:r>
            <a:r>
              <a:rPr lang="en-US" sz="2000" baseline="30000" dirty="0">
                <a:solidFill>
                  <a:schemeClr val="tx1"/>
                </a:solidFill>
                <a:latin typeface="Gill Sans MT"/>
                <a:cs typeface="Gill Sans MT"/>
              </a:rPr>
              <a:t>rd</a:t>
            </a:r>
            <a:r>
              <a:rPr lang="en-US" sz="2000" dirty="0">
                <a:solidFill>
                  <a:schemeClr val="tx1"/>
                </a:solidFill>
                <a:latin typeface="Gill Sans MT"/>
                <a:cs typeface="Gill Sans MT"/>
              </a:rPr>
              <a:t> grade, failing courses middle and high school, and likely to drop-out.</a:t>
            </a:r>
          </a:p>
          <a:p>
            <a:pPr marL="511175" lvl="1">
              <a:spcBef>
                <a:spcPts val="600"/>
              </a:spcBef>
              <a:buFont typeface="Wingdings" charset="2"/>
              <a:buChar char="ü"/>
            </a:pPr>
            <a:r>
              <a:rPr lang="en-US" sz="2000" dirty="0">
                <a:solidFill>
                  <a:srgbClr val="00B050"/>
                </a:solidFill>
                <a:latin typeface="Gill Sans MT"/>
                <a:cs typeface="Gill Sans MT"/>
              </a:rPr>
              <a:t>College Readiness:  </a:t>
            </a:r>
            <a:r>
              <a:rPr lang="en-US" sz="2000" dirty="0">
                <a:solidFill>
                  <a:schemeClr val="tx1"/>
                </a:solidFill>
                <a:latin typeface="Gill Sans MT"/>
                <a:cs typeface="Gill Sans MT"/>
              </a:rPr>
              <a:t>Attendance patterns predict college enrollment and persistence.</a:t>
            </a:r>
          </a:p>
          <a:p>
            <a:pPr marL="511175" lvl="1">
              <a:buFont typeface="Wingdings" charset="2"/>
              <a:buChar char="ü"/>
            </a:pPr>
            <a:r>
              <a:rPr lang="en-US" sz="2000" dirty="0">
                <a:solidFill>
                  <a:srgbClr val="00B050"/>
                </a:solidFill>
                <a:latin typeface="Gill Sans MT"/>
                <a:cs typeface="Gill Sans MT"/>
              </a:rPr>
              <a:t>Engagement :  </a:t>
            </a:r>
            <a:r>
              <a:rPr lang="en-US" sz="2000" dirty="0">
                <a:solidFill>
                  <a:schemeClr val="tx1"/>
                </a:solidFill>
                <a:latin typeface="Gill Sans MT"/>
                <a:cs typeface="Gill Sans MT"/>
              </a:rPr>
              <a:t>Attendance reflects engagement in learning.  </a:t>
            </a:r>
          </a:p>
          <a:p>
            <a:pPr marL="511175" lvl="1">
              <a:buFont typeface="Wingdings" charset="2"/>
              <a:buChar char="ü"/>
            </a:pPr>
            <a:r>
              <a:rPr lang="en-US" sz="2000" dirty="0">
                <a:solidFill>
                  <a:srgbClr val="00B050"/>
                </a:solidFill>
                <a:latin typeface="Gill Sans MT"/>
                <a:cs typeface="Gill Sans MT"/>
              </a:rPr>
              <a:t>Effective Practice: </a:t>
            </a:r>
            <a:r>
              <a:rPr lang="en-US" sz="2000" dirty="0">
                <a:solidFill>
                  <a:schemeClr val="tx1"/>
                </a:solidFill>
                <a:latin typeface="Gill Sans MT"/>
                <a:cs typeface="Gill Sans MT"/>
              </a:rPr>
              <a:t> Schools, communities and families can improve attendance when they work together.   </a:t>
            </a:r>
            <a:br>
              <a:rPr lang="en-US" sz="2000" dirty="0">
                <a:solidFill>
                  <a:schemeClr val="tx1"/>
                </a:solidFill>
                <a:latin typeface="Gill Sans MT"/>
                <a:cs typeface="Gill Sans MT"/>
              </a:rPr>
            </a:br>
            <a:endParaRPr lang="en-US" sz="2000" dirty="0">
              <a:solidFill>
                <a:schemeClr val="tx1"/>
              </a:solidFill>
              <a:latin typeface="Gill Sans MT"/>
              <a:cs typeface="Gill Sans MT"/>
            </a:endParaRPr>
          </a:p>
          <a:p>
            <a:r>
              <a:rPr lang="en-US" sz="1100" i="1" dirty="0">
                <a:latin typeface="Gill Sans MT"/>
                <a:cs typeface="Gill Sans MT"/>
              </a:rPr>
              <a:t>(For research, see: http://</a:t>
            </a:r>
            <a:r>
              <a:rPr lang="en-US" sz="1100" i="1" dirty="0" err="1">
                <a:latin typeface="Gill Sans MT"/>
                <a:cs typeface="Gill Sans MT"/>
              </a:rPr>
              <a:t>www.attendanceworks.org</a:t>
            </a:r>
            <a:r>
              <a:rPr lang="en-US" sz="1100" i="1" dirty="0">
                <a:latin typeface="Gill Sans MT"/>
                <a:cs typeface="Gill Sans MT"/>
              </a:rPr>
              <a:t>/research/)</a:t>
            </a:r>
          </a:p>
          <a:p>
            <a:endParaRPr lang="en-US" sz="2000" dirty="0">
              <a:latin typeface="Gill Sans MT"/>
              <a:cs typeface="Gill Sans MT"/>
            </a:endParaRPr>
          </a:p>
        </p:txBody>
      </p:sp>
      <p:grpSp>
        <p:nvGrpSpPr>
          <p:cNvPr id="4" name="Shape 536"/>
          <p:cNvGrpSpPr/>
          <p:nvPr/>
        </p:nvGrpSpPr>
        <p:grpSpPr>
          <a:xfrm>
            <a:off x="253999" y="1104293"/>
            <a:ext cx="578707" cy="516110"/>
            <a:chOff x="3927500" y="301425"/>
            <a:chExt cx="461550" cy="411625"/>
          </a:xfrm>
        </p:grpSpPr>
        <p:sp>
          <p:nvSpPr>
            <p:cNvPr id="5" name="Shape 53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53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53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4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4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4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43"/>
            <p:cNvSpPr/>
            <p:nvPr/>
          </p:nvSpPr>
          <p:spPr>
            <a:xfrm>
              <a:off x="3970725" y="558375"/>
              <a:ext cx="1850" cy="12200"/>
            </a:xfrm>
            <a:custGeom>
              <a:avLst/>
              <a:gdLst/>
              <a:ahLst/>
              <a:cxnLst/>
              <a:rect l="0" t="0" r="0" b="0"/>
              <a:pathLst>
                <a:path w="74" h="488" fill="none" extrusionOk="0">
                  <a:moveTo>
                    <a:pt x="0" y="488"/>
                  </a:moveTo>
                  <a:lnTo>
                    <a:pt x="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4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4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4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4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4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4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5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5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52"/>
            <p:cNvSpPr/>
            <p:nvPr/>
          </p:nvSpPr>
          <p:spPr>
            <a:xfrm>
              <a:off x="4141800" y="502975"/>
              <a:ext cx="3700" cy="11600"/>
            </a:xfrm>
            <a:custGeom>
              <a:avLst/>
              <a:gdLst/>
              <a:ahLst/>
              <a:cxnLst/>
              <a:rect l="0" t="0" r="0" b="0"/>
              <a:pathLst>
                <a:path w="148" h="464" fill="none" extrusionOk="0">
                  <a:moveTo>
                    <a:pt x="1" y="0"/>
                  </a:moveTo>
                  <a:lnTo>
                    <a:pt x="147" y="4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53"/>
            <p:cNvSpPr/>
            <p:nvPr/>
          </p:nvSpPr>
          <p:spPr>
            <a:xfrm>
              <a:off x="4150950" y="533425"/>
              <a:ext cx="3675" cy="11575"/>
            </a:xfrm>
            <a:custGeom>
              <a:avLst/>
              <a:gdLst/>
              <a:ahLst/>
              <a:cxnLst/>
              <a:rect l="0" t="0" r="0" b="0"/>
              <a:pathLst>
                <a:path w="147" h="463" fill="none" extrusionOk="0">
                  <a:moveTo>
                    <a:pt x="0" y="0"/>
                  </a:moveTo>
                  <a:lnTo>
                    <a:pt x="146" y="4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5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5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5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5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56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6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56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56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0484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dirty="0">
                <a:solidFill>
                  <a:srgbClr val="FFFFFF"/>
                </a:solidFill>
                <a:latin typeface="Rockwell" charset="0"/>
                <a:ea typeface="Roboto Slab" charset="0"/>
                <a:sym typeface="Roboto Slab" charset="0"/>
              </a:rPr>
              <a:t>Chronic Early Absence Connected to Poor Long- Term Academic Outcomes</a:t>
            </a:r>
          </a:p>
        </p:txBody>
      </p:sp>
      <p:sp>
        <p:nvSpPr>
          <p:cNvPr id="8" name="TextBox 7"/>
          <p:cNvSpPr txBox="1"/>
          <p:nvPr/>
        </p:nvSpPr>
        <p:spPr>
          <a:xfrm>
            <a:off x="969964" y="3831167"/>
            <a:ext cx="7754937" cy="1754327"/>
          </a:xfrm>
          <a:prstGeom prst="rect">
            <a:avLst/>
          </a:prstGeom>
          <a:noFill/>
        </p:spPr>
        <p:txBody>
          <a:bodyPr>
            <a:spAutoFit/>
          </a:bodyPr>
          <a:lstStyle/>
          <a:p>
            <a:pPr defTabSz="685800" fontAlgn="auto">
              <a:spcBef>
                <a:spcPts val="0"/>
              </a:spcBef>
              <a:spcAft>
                <a:spcPts val="0"/>
              </a:spcAft>
              <a:defRPr/>
            </a:pPr>
            <a:r>
              <a:rPr lang="en-US" sz="1800" kern="0" dirty="0">
                <a:solidFill>
                  <a:schemeClr val="accent1"/>
                </a:solidFill>
                <a:latin typeface="Gill Sans"/>
                <a:ea typeface="Arial"/>
                <a:cs typeface="Gill Sans"/>
                <a:sym typeface="Arial"/>
              </a:rPr>
              <a:t>A Rhode Island Data Hub analysis found that c</a:t>
            </a:r>
            <a:r>
              <a:rPr lang="en-US" sz="1800" kern="0" dirty="0">
                <a:solidFill>
                  <a:schemeClr val="accent1"/>
                </a:solidFill>
                <a:latin typeface="Gill Sans"/>
                <a:ea typeface="Verdana" panose="020B0604030504040204" pitchFamily="34" charset="0"/>
                <a:cs typeface="Gill Sans"/>
                <a:sym typeface="Arial"/>
              </a:rPr>
              <a:t>ompared to kindergartners who attend regularly, those chronically absent:  </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Scored </a:t>
            </a:r>
            <a:r>
              <a:rPr lang="en-US" sz="1800" b="1" kern="0" dirty="0">
                <a:solidFill>
                  <a:schemeClr val="accent3"/>
                </a:solidFill>
                <a:latin typeface="Gill Sans"/>
                <a:ea typeface="Verdana" panose="020B0604030504040204" pitchFamily="34" charset="0"/>
                <a:cs typeface="Gill Sans"/>
                <a:sym typeface="Arial"/>
              </a:rPr>
              <a:t>20% lower in reading and math</a:t>
            </a:r>
            <a:r>
              <a:rPr lang="en-US" sz="1800" kern="0" dirty="0">
                <a:solidFill>
                  <a:schemeClr val="accent1"/>
                </a:solidFill>
                <a:latin typeface="Gill Sans"/>
                <a:ea typeface="Verdana" panose="020B0604030504040204" pitchFamily="34" charset="0"/>
                <a:cs typeface="Gill Sans"/>
                <a:sym typeface="Arial"/>
              </a:rPr>
              <a:t> in later grades and gap grows </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 </a:t>
            </a:r>
            <a:r>
              <a:rPr lang="en-US" sz="1800" b="1" kern="0" dirty="0">
                <a:solidFill>
                  <a:schemeClr val="accent3"/>
                </a:solidFill>
                <a:latin typeface="Gill Sans"/>
                <a:ea typeface="Verdana" panose="020B0604030504040204" pitchFamily="34" charset="0"/>
                <a:cs typeface="Gill Sans"/>
                <a:sym typeface="Arial"/>
              </a:rPr>
              <a:t>2X</a:t>
            </a:r>
            <a:r>
              <a:rPr lang="en-US" sz="1800" kern="0" dirty="0">
                <a:solidFill>
                  <a:schemeClr val="accent1"/>
                </a:solidFill>
                <a:latin typeface="Gill Sans"/>
                <a:ea typeface="Verdana" panose="020B0604030504040204" pitchFamily="34" charset="0"/>
                <a:cs typeface="Gill Sans"/>
                <a:sym typeface="Arial"/>
              </a:rPr>
              <a:t> as likely to be </a:t>
            </a:r>
            <a:r>
              <a:rPr lang="en-US" sz="1800" b="1" kern="0" dirty="0">
                <a:solidFill>
                  <a:srgbClr val="84B45E"/>
                </a:solidFill>
                <a:latin typeface="Gill Sans"/>
                <a:ea typeface="Verdana" panose="020B0604030504040204" pitchFamily="34" charset="0"/>
                <a:cs typeface="Gill Sans"/>
                <a:sym typeface="Arial"/>
              </a:rPr>
              <a:t>retained</a:t>
            </a:r>
            <a:r>
              <a:rPr lang="en-US" sz="1800" kern="0" dirty="0">
                <a:solidFill>
                  <a:srgbClr val="84B45E"/>
                </a:solidFill>
                <a:latin typeface="Gill Sans"/>
                <a:ea typeface="Verdana" panose="020B0604030504040204" pitchFamily="34" charset="0"/>
                <a:cs typeface="Gill Sans"/>
                <a:sym typeface="Arial"/>
              </a:rPr>
              <a:t> </a:t>
            </a:r>
            <a:r>
              <a:rPr lang="en-US" sz="1800" kern="0" dirty="0">
                <a:solidFill>
                  <a:schemeClr val="accent1"/>
                </a:solidFill>
                <a:latin typeface="Gill Sans"/>
                <a:ea typeface="Verdana" panose="020B0604030504040204" pitchFamily="34" charset="0"/>
                <a:cs typeface="Gill Sans"/>
                <a:sym typeface="Arial"/>
              </a:rPr>
              <a:t>in grade.</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 </a:t>
            </a:r>
            <a:r>
              <a:rPr lang="en-US" sz="1800" b="1" kern="0" dirty="0">
                <a:solidFill>
                  <a:srgbClr val="84B45E"/>
                </a:solidFill>
                <a:latin typeface="Gill Sans"/>
                <a:ea typeface="Verdana" panose="020B0604030504040204" pitchFamily="34" charset="0"/>
                <a:cs typeface="Gill Sans"/>
                <a:sym typeface="Arial"/>
              </a:rPr>
              <a:t>2X</a:t>
            </a:r>
            <a:r>
              <a:rPr lang="en-US" sz="1800" kern="0" dirty="0">
                <a:solidFill>
                  <a:schemeClr val="accent1"/>
                </a:solidFill>
                <a:latin typeface="Gill Sans"/>
                <a:ea typeface="Verdana" panose="020B0604030504040204" pitchFamily="34" charset="0"/>
                <a:cs typeface="Gill Sans"/>
                <a:sym typeface="Arial"/>
              </a:rPr>
              <a:t> likely to be </a:t>
            </a:r>
            <a:r>
              <a:rPr lang="en-US" sz="1800" b="1" kern="0" dirty="0">
                <a:solidFill>
                  <a:srgbClr val="84B45E"/>
                </a:solidFill>
                <a:latin typeface="Gill Sans"/>
                <a:ea typeface="Verdana" panose="020B0604030504040204" pitchFamily="34" charset="0"/>
                <a:cs typeface="Gill Sans"/>
                <a:sym typeface="Arial"/>
              </a:rPr>
              <a:t>suspended</a:t>
            </a:r>
            <a:r>
              <a:rPr lang="en-US" sz="1800" kern="0" dirty="0">
                <a:solidFill>
                  <a:schemeClr val="accent1"/>
                </a:solidFill>
                <a:latin typeface="Gill Sans"/>
                <a:ea typeface="Verdana" panose="020B0604030504040204" pitchFamily="34" charset="0"/>
                <a:cs typeface="Gill Sans"/>
                <a:sym typeface="Arial"/>
              </a:rPr>
              <a:t> by the end of 7</a:t>
            </a:r>
            <a:r>
              <a:rPr lang="en-US" sz="1800" kern="0" baseline="30000" dirty="0">
                <a:solidFill>
                  <a:schemeClr val="accent1"/>
                </a:solidFill>
                <a:latin typeface="Gill Sans"/>
                <a:ea typeface="Verdana" panose="020B0604030504040204" pitchFamily="34" charset="0"/>
                <a:cs typeface="Gill Sans"/>
                <a:sym typeface="Arial"/>
              </a:rPr>
              <a:t>th</a:t>
            </a:r>
            <a:r>
              <a:rPr lang="en-US" sz="1800" kern="0" dirty="0">
                <a:solidFill>
                  <a:schemeClr val="accent1"/>
                </a:solidFill>
                <a:latin typeface="Gill Sans"/>
                <a:ea typeface="Verdana" panose="020B0604030504040204" pitchFamily="34" charset="0"/>
                <a:cs typeface="Gill Sans"/>
                <a:sym typeface="Arial"/>
              </a:rPr>
              <a:t> grade.</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Likely to continue being chronically absent</a:t>
            </a:r>
            <a:endParaRPr lang="en-US" sz="1800" kern="0" dirty="0">
              <a:solidFill>
                <a:schemeClr val="accent1"/>
              </a:solidFill>
              <a:latin typeface="Gill Sans"/>
              <a:ea typeface="Arial"/>
              <a:cs typeface="Gill Sans"/>
              <a:sym typeface="Arial"/>
            </a:endParaRPr>
          </a:p>
        </p:txBody>
      </p:sp>
      <p:grpSp>
        <p:nvGrpSpPr>
          <p:cNvPr id="19459" name="Shape 372"/>
          <p:cNvGrpSpPr>
            <a:grpSpLocks/>
          </p:cNvGrpSpPr>
          <p:nvPr/>
        </p:nvGrpSpPr>
        <p:grpSpPr bwMode="auto">
          <a:xfrm>
            <a:off x="315913" y="1109134"/>
            <a:ext cx="498387" cy="548217"/>
            <a:chOff x="1951075" y="2333250"/>
            <a:chExt cx="381200" cy="381175"/>
          </a:xfrm>
        </p:grpSpPr>
        <p:sp>
          <p:nvSpPr>
            <p:cNvPr id="19463" name="Shape 373"/>
            <p:cNvSpPr>
              <a:spLocks/>
            </p:cNvSpPr>
            <p:nvPr/>
          </p:nvSpPr>
          <p:spPr bwMode="auto">
            <a:xfrm>
              <a:off x="1951075" y="2333250"/>
              <a:ext cx="381200" cy="381175"/>
            </a:xfrm>
            <a:custGeom>
              <a:avLst/>
              <a:gdLst>
                <a:gd name="T0" fmla="*/ 7234 w 15248"/>
                <a:gd name="T1" fmla="*/ 0 h 15247"/>
                <a:gd name="T2" fmla="*/ 6090 w 15248"/>
                <a:gd name="T3" fmla="*/ 147 h 15247"/>
                <a:gd name="T4" fmla="*/ 4994 w 15248"/>
                <a:gd name="T5" fmla="*/ 463 h 15247"/>
                <a:gd name="T6" fmla="*/ 3995 w 15248"/>
                <a:gd name="T7" fmla="*/ 926 h 15247"/>
                <a:gd name="T8" fmla="*/ 3070 w 15248"/>
                <a:gd name="T9" fmla="*/ 1510 h 15247"/>
                <a:gd name="T10" fmla="*/ 2242 w 15248"/>
                <a:gd name="T11" fmla="*/ 2241 h 15247"/>
                <a:gd name="T12" fmla="*/ 1511 w 15248"/>
                <a:gd name="T13" fmla="*/ 3069 h 15247"/>
                <a:gd name="T14" fmla="*/ 926 w 15248"/>
                <a:gd name="T15" fmla="*/ 3995 h 15247"/>
                <a:gd name="T16" fmla="*/ 464 w 15248"/>
                <a:gd name="T17" fmla="*/ 4993 h 15247"/>
                <a:gd name="T18" fmla="*/ 147 w 15248"/>
                <a:gd name="T19" fmla="*/ 6089 h 15247"/>
                <a:gd name="T20" fmla="*/ 1 w 15248"/>
                <a:gd name="T21" fmla="*/ 7234 h 15247"/>
                <a:gd name="T22" fmla="*/ 1 w 15248"/>
                <a:gd name="T23" fmla="*/ 8013 h 15247"/>
                <a:gd name="T24" fmla="*/ 147 w 15248"/>
                <a:gd name="T25" fmla="*/ 9158 h 15247"/>
                <a:gd name="T26" fmla="*/ 464 w 15248"/>
                <a:gd name="T27" fmla="*/ 10254 h 15247"/>
                <a:gd name="T28" fmla="*/ 926 w 15248"/>
                <a:gd name="T29" fmla="*/ 11252 h 15247"/>
                <a:gd name="T30" fmla="*/ 1511 w 15248"/>
                <a:gd name="T31" fmla="*/ 12178 h 15247"/>
                <a:gd name="T32" fmla="*/ 2242 w 15248"/>
                <a:gd name="T33" fmla="*/ 13006 h 15247"/>
                <a:gd name="T34" fmla="*/ 3070 w 15248"/>
                <a:gd name="T35" fmla="*/ 13737 h 15247"/>
                <a:gd name="T36" fmla="*/ 3995 w 15248"/>
                <a:gd name="T37" fmla="*/ 14321 h 15247"/>
                <a:gd name="T38" fmla="*/ 4994 w 15248"/>
                <a:gd name="T39" fmla="*/ 14784 h 15247"/>
                <a:gd name="T40" fmla="*/ 6090 w 15248"/>
                <a:gd name="T41" fmla="*/ 15100 h 15247"/>
                <a:gd name="T42" fmla="*/ 7234 w 15248"/>
                <a:gd name="T43" fmla="*/ 15247 h 15247"/>
                <a:gd name="T44" fmla="*/ 8014 w 15248"/>
                <a:gd name="T45" fmla="*/ 15247 h 15247"/>
                <a:gd name="T46" fmla="*/ 9158 w 15248"/>
                <a:gd name="T47" fmla="*/ 15100 h 15247"/>
                <a:gd name="T48" fmla="*/ 10254 w 15248"/>
                <a:gd name="T49" fmla="*/ 14784 h 15247"/>
                <a:gd name="T50" fmla="*/ 11253 w 15248"/>
                <a:gd name="T51" fmla="*/ 14321 h 15247"/>
                <a:gd name="T52" fmla="*/ 12178 w 15248"/>
                <a:gd name="T53" fmla="*/ 13737 h 15247"/>
                <a:gd name="T54" fmla="*/ 13006 w 15248"/>
                <a:gd name="T55" fmla="*/ 13006 h 15247"/>
                <a:gd name="T56" fmla="*/ 13737 w 15248"/>
                <a:gd name="T57" fmla="*/ 12178 h 15247"/>
                <a:gd name="T58" fmla="*/ 14322 w 15248"/>
                <a:gd name="T59" fmla="*/ 11252 h 15247"/>
                <a:gd name="T60" fmla="*/ 14784 w 15248"/>
                <a:gd name="T61" fmla="*/ 10254 h 15247"/>
                <a:gd name="T62" fmla="*/ 15101 w 15248"/>
                <a:gd name="T63" fmla="*/ 9158 h 15247"/>
                <a:gd name="T64" fmla="*/ 15247 w 15248"/>
                <a:gd name="T65" fmla="*/ 8013 h 15247"/>
                <a:gd name="T66" fmla="*/ 15247 w 15248"/>
                <a:gd name="T67" fmla="*/ 7234 h 15247"/>
                <a:gd name="T68" fmla="*/ 15101 w 15248"/>
                <a:gd name="T69" fmla="*/ 6089 h 15247"/>
                <a:gd name="T70" fmla="*/ 14784 w 15248"/>
                <a:gd name="T71" fmla="*/ 4993 h 15247"/>
                <a:gd name="T72" fmla="*/ 14322 w 15248"/>
                <a:gd name="T73" fmla="*/ 3995 h 15247"/>
                <a:gd name="T74" fmla="*/ 13737 w 15248"/>
                <a:gd name="T75" fmla="*/ 3069 h 15247"/>
                <a:gd name="T76" fmla="*/ 13006 w 15248"/>
                <a:gd name="T77" fmla="*/ 2241 h 15247"/>
                <a:gd name="T78" fmla="*/ 12178 w 15248"/>
                <a:gd name="T79" fmla="*/ 1510 h 15247"/>
                <a:gd name="T80" fmla="*/ 11253 w 15248"/>
                <a:gd name="T81" fmla="*/ 926 h 15247"/>
                <a:gd name="T82" fmla="*/ 10254 w 15248"/>
                <a:gd name="T83" fmla="*/ 463 h 15247"/>
                <a:gd name="T84" fmla="*/ 9158 w 15248"/>
                <a:gd name="T85" fmla="*/ 147 h 15247"/>
                <a:gd name="T86" fmla="*/ 8014 w 15248"/>
                <a:gd name="T87" fmla="*/ 0 h 15247"/>
                <a:gd name="T88" fmla="*/ 0 w 15248"/>
                <a:gd name="T89" fmla="*/ 0 h 15247"/>
                <a:gd name="T90" fmla="*/ 15248 w 15248"/>
                <a:gd name="T91" fmla="*/ 15247 h 1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4" name="Shape 374"/>
            <p:cNvSpPr>
              <a:spLocks/>
            </p:cNvSpPr>
            <p:nvPr/>
          </p:nvSpPr>
          <p:spPr bwMode="auto">
            <a:xfrm>
              <a:off x="2197675" y="2503125"/>
              <a:ext cx="43875" cy="47525"/>
            </a:xfrm>
            <a:custGeom>
              <a:avLst/>
              <a:gdLst>
                <a:gd name="T0" fmla="*/ 877 w 1755"/>
                <a:gd name="T1" fmla="*/ 0 h 1901"/>
                <a:gd name="T2" fmla="*/ 877 w 1755"/>
                <a:gd name="T3" fmla="*/ 0 h 1901"/>
                <a:gd name="T4" fmla="*/ 1048 w 1755"/>
                <a:gd name="T5" fmla="*/ 25 h 1901"/>
                <a:gd name="T6" fmla="*/ 1218 w 1755"/>
                <a:gd name="T7" fmla="*/ 73 h 1901"/>
                <a:gd name="T8" fmla="*/ 1365 w 1755"/>
                <a:gd name="T9" fmla="*/ 171 h 1901"/>
                <a:gd name="T10" fmla="*/ 1511 w 1755"/>
                <a:gd name="T11" fmla="*/ 268 h 1901"/>
                <a:gd name="T12" fmla="*/ 1608 w 1755"/>
                <a:gd name="T13" fmla="*/ 414 h 1901"/>
                <a:gd name="T14" fmla="*/ 1681 w 1755"/>
                <a:gd name="T15" fmla="*/ 585 h 1901"/>
                <a:gd name="T16" fmla="*/ 1730 w 1755"/>
                <a:gd name="T17" fmla="*/ 755 h 1901"/>
                <a:gd name="T18" fmla="*/ 1754 w 1755"/>
                <a:gd name="T19" fmla="*/ 950 h 1901"/>
                <a:gd name="T20" fmla="*/ 1754 w 1755"/>
                <a:gd name="T21" fmla="*/ 950 h 1901"/>
                <a:gd name="T22" fmla="*/ 1730 w 1755"/>
                <a:gd name="T23" fmla="*/ 1145 h 1901"/>
                <a:gd name="T24" fmla="*/ 1681 w 1755"/>
                <a:gd name="T25" fmla="*/ 1316 h 1901"/>
                <a:gd name="T26" fmla="*/ 1608 w 1755"/>
                <a:gd name="T27" fmla="*/ 1486 h 1901"/>
                <a:gd name="T28" fmla="*/ 1511 w 1755"/>
                <a:gd name="T29" fmla="*/ 1632 h 1901"/>
                <a:gd name="T30" fmla="*/ 1365 w 1755"/>
                <a:gd name="T31" fmla="*/ 1730 h 1901"/>
                <a:gd name="T32" fmla="*/ 1218 w 1755"/>
                <a:gd name="T33" fmla="*/ 1827 h 1901"/>
                <a:gd name="T34" fmla="*/ 1048 w 1755"/>
                <a:gd name="T35" fmla="*/ 1876 h 1901"/>
                <a:gd name="T36" fmla="*/ 877 w 1755"/>
                <a:gd name="T37" fmla="*/ 1900 h 1901"/>
                <a:gd name="T38" fmla="*/ 877 w 1755"/>
                <a:gd name="T39" fmla="*/ 1900 h 1901"/>
                <a:gd name="T40" fmla="*/ 707 w 1755"/>
                <a:gd name="T41" fmla="*/ 1876 h 1901"/>
                <a:gd name="T42" fmla="*/ 536 w 1755"/>
                <a:gd name="T43" fmla="*/ 1827 h 1901"/>
                <a:gd name="T44" fmla="*/ 390 w 1755"/>
                <a:gd name="T45" fmla="*/ 1730 h 1901"/>
                <a:gd name="T46" fmla="*/ 244 w 1755"/>
                <a:gd name="T47" fmla="*/ 1632 h 1901"/>
                <a:gd name="T48" fmla="*/ 147 w 1755"/>
                <a:gd name="T49" fmla="*/ 1486 h 1901"/>
                <a:gd name="T50" fmla="*/ 74 w 1755"/>
                <a:gd name="T51" fmla="*/ 1316 h 1901"/>
                <a:gd name="T52" fmla="*/ 25 w 1755"/>
                <a:gd name="T53" fmla="*/ 1145 h 1901"/>
                <a:gd name="T54" fmla="*/ 1 w 1755"/>
                <a:gd name="T55" fmla="*/ 950 h 1901"/>
                <a:gd name="T56" fmla="*/ 1 w 1755"/>
                <a:gd name="T57" fmla="*/ 950 h 1901"/>
                <a:gd name="T58" fmla="*/ 25 w 1755"/>
                <a:gd name="T59" fmla="*/ 755 h 1901"/>
                <a:gd name="T60" fmla="*/ 74 w 1755"/>
                <a:gd name="T61" fmla="*/ 585 h 1901"/>
                <a:gd name="T62" fmla="*/ 147 w 1755"/>
                <a:gd name="T63" fmla="*/ 414 h 1901"/>
                <a:gd name="T64" fmla="*/ 244 w 1755"/>
                <a:gd name="T65" fmla="*/ 268 h 1901"/>
                <a:gd name="T66" fmla="*/ 390 w 1755"/>
                <a:gd name="T67" fmla="*/ 171 h 1901"/>
                <a:gd name="T68" fmla="*/ 536 w 1755"/>
                <a:gd name="T69" fmla="*/ 73 h 1901"/>
                <a:gd name="T70" fmla="*/ 707 w 1755"/>
                <a:gd name="T71" fmla="*/ 25 h 1901"/>
                <a:gd name="T72" fmla="*/ 877 w 1755"/>
                <a:gd name="T73" fmla="*/ 0 h 1901"/>
                <a:gd name="T74" fmla="*/ 877 w 1755"/>
                <a:gd name="T75" fmla="*/ 0 h 1901"/>
                <a:gd name="T76" fmla="*/ 0 w 1755"/>
                <a:gd name="T77" fmla="*/ 0 h 1901"/>
                <a:gd name="T78" fmla="*/ 1755 w 1755"/>
                <a:gd name="T79" fmla="*/ 19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30" y="1145"/>
                  </a:lnTo>
                  <a:lnTo>
                    <a:pt x="1681" y="1316"/>
                  </a:lnTo>
                  <a:lnTo>
                    <a:pt x="1608" y="1486"/>
                  </a:lnTo>
                  <a:lnTo>
                    <a:pt x="1511" y="1632"/>
                  </a:lnTo>
                  <a:lnTo>
                    <a:pt x="1365" y="1730"/>
                  </a:lnTo>
                  <a:lnTo>
                    <a:pt x="1218" y="1827"/>
                  </a:lnTo>
                  <a:lnTo>
                    <a:pt x="1048" y="1876"/>
                  </a:lnTo>
                  <a:lnTo>
                    <a:pt x="877" y="1900"/>
                  </a:lnTo>
                  <a:lnTo>
                    <a:pt x="707" y="1876"/>
                  </a:lnTo>
                  <a:lnTo>
                    <a:pt x="536" y="1827"/>
                  </a:lnTo>
                  <a:lnTo>
                    <a:pt x="390" y="1730"/>
                  </a:lnTo>
                  <a:lnTo>
                    <a:pt x="244" y="1632"/>
                  </a:lnTo>
                  <a:lnTo>
                    <a:pt x="147" y="1486"/>
                  </a:lnTo>
                  <a:lnTo>
                    <a:pt x="74" y="1316"/>
                  </a:lnTo>
                  <a:lnTo>
                    <a:pt x="25" y="1145"/>
                  </a:lnTo>
                  <a:lnTo>
                    <a:pt x="1" y="950"/>
                  </a:lnTo>
                  <a:lnTo>
                    <a:pt x="25" y="755"/>
                  </a:lnTo>
                  <a:lnTo>
                    <a:pt x="74" y="585"/>
                  </a:lnTo>
                  <a:lnTo>
                    <a:pt x="147" y="414"/>
                  </a:lnTo>
                  <a:lnTo>
                    <a:pt x="244" y="268"/>
                  </a:lnTo>
                  <a:lnTo>
                    <a:pt x="390" y="171"/>
                  </a:lnTo>
                  <a:lnTo>
                    <a:pt x="536" y="73"/>
                  </a:lnTo>
                  <a:lnTo>
                    <a:pt x="707" y="25"/>
                  </a:lnTo>
                  <a:lnTo>
                    <a:pt x="877"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5" name="Shape 375"/>
            <p:cNvSpPr>
              <a:spLocks/>
            </p:cNvSpPr>
            <p:nvPr/>
          </p:nvSpPr>
          <p:spPr bwMode="auto">
            <a:xfrm>
              <a:off x="2041800" y="2503125"/>
              <a:ext cx="43875" cy="47525"/>
            </a:xfrm>
            <a:custGeom>
              <a:avLst/>
              <a:gdLst>
                <a:gd name="T0" fmla="*/ 878 w 1755"/>
                <a:gd name="T1" fmla="*/ 0 h 1901"/>
                <a:gd name="T2" fmla="*/ 878 w 1755"/>
                <a:gd name="T3" fmla="*/ 0 h 1901"/>
                <a:gd name="T4" fmla="*/ 1048 w 1755"/>
                <a:gd name="T5" fmla="*/ 25 h 1901"/>
                <a:gd name="T6" fmla="*/ 1219 w 1755"/>
                <a:gd name="T7" fmla="*/ 73 h 1901"/>
                <a:gd name="T8" fmla="*/ 1365 w 1755"/>
                <a:gd name="T9" fmla="*/ 171 h 1901"/>
                <a:gd name="T10" fmla="*/ 1511 w 1755"/>
                <a:gd name="T11" fmla="*/ 268 h 1901"/>
                <a:gd name="T12" fmla="*/ 1608 w 1755"/>
                <a:gd name="T13" fmla="*/ 414 h 1901"/>
                <a:gd name="T14" fmla="*/ 1681 w 1755"/>
                <a:gd name="T15" fmla="*/ 585 h 1901"/>
                <a:gd name="T16" fmla="*/ 1730 w 1755"/>
                <a:gd name="T17" fmla="*/ 755 h 1901"/>
                <a:gd name="T18" fmla="*/ 1754 w 1755"/>
                <a:gd name="T19" fmla="*/ 950 h 1901"/>
                <a:gd name="T20" fmla="*/ 1754 w 1755"/>
                <a:gd name="T21" fmla="*/ 950 h 1901"/>
                <a:gd name="T22" fmla="*/ 1730 w 1755"/>
                <a:gd name="T23" fmla="*/ 1145 h 1901"/>
                <a:gd name="T24" fmla="*/ 1681 w 1755"/>
                <a:gd name="T25" fmla="*/ 1316 h 1901"/>
                <a:gd name="T26" fmla="*/ 1608 w 1755"/>
                <a:gd name="T27" fmla="*/ 1486 h 1901"/>
                <a:gd name="T28" fmla="*/ 1511 w 1755"/>
                <a:gd name="T29" fmla="*/ 1632 h 1901"/>
                <a:gd name="T30" fmla="*/ 1365 w 1755"/>
                <a:gd name="T31" fmla="*/ 1730 h 1901"/>
                <a:gd name="T32" fmla="*/ 1219 w 1755"/>
                <a:gd name="T33" fmla="*/ 1827 h 1901"/>
                <a:gd name="T34" fmla="*/ 1048 w 1755"/>
                <a:gd name="T35" fmla="*/ 1876 h 1901"/>
                <a:gd name="T36" fmla="*/ 878 w 1755"/>
                <a:gd name="T37" fmla="*/ 1900 h 1901"/>
                <a:gd name="T38" fmla="*/ 878 w 1755"/>
                <a:gd name="T39" fmla="*/ 1900 h 1901"/>
                <a:gd name="T40" fmla="*/ 707 w 1755"/>
                <a:gd name="T41" fmla="*/ 1876 h 1901"/>
                <a:gd name="T42" fmla="*/ 537 w 1755"/>
                <a:gd name="T43" fmla="*/ 1827 h 1901"/>
                <a:gd name="T44" fmla="*/ 390 w 1755"/>
                <a:gd name="T45" fmla="*/ 1730 h 1901"/>
                <a:gd name="T46" fmla="*/ 244 w 1755"/>
                <a:gd name="T47" fmla="*/ 1632 h 1901"/>
                <a:gd name="T48" fmla="*/ 147 w 1755"/>
                <a:gd name="T49" fmla="*/ 1486 h 1901"/>
                <a:gd name="T50" fmla="*/ 74 w 1755"/>
                <a:gd name="T51" fmla="*/ 1316 h 1901"/>
                <a:gd name="T52" fmla="*/ 25 w 1755"/>
                <a:gd name="T53" fmla="*/ 1145 h 1901"/>
                <a:gd name="T54" fmla="*/ 1 w 1755"/>
                <a:gd name="T55" fmla="*/ 950 h 1901"/>
                <a:gd name="T56" fmla="*/ 1 w 1755"/>
                <a:gd name="T57" fmla="*/ 950 h 1901"/>
                <a:gd name="T58" fmla="*/ 25 w 1755"/>
                <a:gd name="T59" fmla="*/ 755 h 1901"/>
                <a:gd name="T60" fmla="*/ 74 w 1755"/>
                <a:gd name="T61" fmla="*/ 585 h 1901"/>
                <a:gd name="T62" fmla="*/ 147 w 1755"/>
                <a:gd name="T63" fmla="*/ 414 h 1901"/>
                <a:gd name="T64" fmla="*/ 244 w 1755"/>
                <a:gd name="T65" fmla="*/ 268 h 1901"/>
                <a:gd name="T66" fmla="*/ 390 w 1755"/>
                <a:gd name="T67" fmla="*/ 171 h 1901"/>
                <a:gd name="T68" fmla="*/ 537 w 1755"/>
                <a:gd name="T69" fmla="*/ 73 h 1901"/>
                <a:gd name="T70" fmla="*/ 707 w 1755"/>
                <a:gd name="T71" fmla="*/ 25 h 1901"/>
                <a:gd name="T72" fmla="*/ 878 w 1755"/>
                <a:gd name="T73" fmla="*/ 0 h 1901"/>
                <a:gd name="T74" fmla="*/ 878 w 1755"/>
                <a:gd name="T75" fmla="*/ 0 h 1901"/>
                <a:gd name="T76" fmla="*/ 0 w 1755"/>
                <a:gd name="T77" fmla="*/ 0 h 1901"/>
                <a:gd name="T78" fmla="*/ 1755 w 1755"/>
                <a:gd name="T79" fmla="*/ 19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30" y="1145"/>
                  </a:lnTo>
                  <a:lnTo>
                    <a:pt x="1681" y="1316"/>
                  </a:lnTo>
                  <a:lnTo>
                    <a:pt x="1608" y="1486"/>
                  </a:lnTo>
                  <a:lnTo>
                    <a:pt x="1511" y="1632"/>
                  </a:lnTo>
                  <a:lnTo>
                    <a:pt x="1365" y="1730"/>
                  </a:lnTo>
                  <a:lnTo>
                    <a:pt x="1219" y="1827"/>
                  </a:lnTo>
                  <a:lnTo>
                    <a:pt x="1048" y="1876"/>
                  </a:lnTo>
                  <a:lnTo>
                    <a:pt x="878" y="1900"/>
                  </a:lnTo>
                  <a:lnTo>
                    <a:pt x="707" y="1876"/>
                  </a:lnTo>
                  <a:lnTo>
                    <a:pt x="537" y="1827"/>
                  </a:lnTo>
                  <a:lnTo>
                    <a:pt x="390" y="1730"/>
                  </a:lnTo>
                  <a:lnTo>
                    <a:pt x="244" y="1632"/>
                  </a:lnTo>
                  <a:lnTo>
                    <a:pt x="147" y="1486"/>
                  </a:lnTo>
                  <a:lnTo>
                    <a:pt x="74" y="1316"/>
                  </a:lnTo>
                  <a:lnTo>
                    <a:pt x="25" y="1145"/>
                  </a:lnTo>
                  <a:lnTo>
                    <a:pt x="1" y="950"/>
                  </a:lnTo>
                  <a:lnTo>
                    <a:pt x="25" y="755"/>
                  </a:lnTo>
                  <a:lnTo>
                    <a:pt x="74" y="585"/>
                  </a:lnTo>
                  <a:lnTo>
                    <a:pt x="147" y="414"/>
                  </a:lnTo>
                  <a:lnTo>
                    <a:pt x="244" y="268"/>
                  </a:lnTo>
                  <a:lnTo>
                    <a:pt x="390" y="171"/>
                  </a:lnTo>
                  <a:lnTo>
                    <a:pt x="537" y="73"/>
                  </a:lnTo>
                  <a:lnTo>
                    <a:pt x="707" y="25"/>
                  </a:lnTo>
                  <a:lnTo>
                    <a:pt x="878"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6" name="Shape 376"/>
            <p:cNvSpPr>
              <a:spLocks/>
            </p:cNvSpPr>
            <p:nvPr/>
          </p:nvSpPr>
          <p:spPr bwMode="auto">
            <a:xfrm>
              <a:off x="2041800" y="2584100"/>
              <a:ext cx="199750" cy="41425"/>
            </a:xfrm>
            <a:custGeom>
              <a:avLst/>
              <a:gdLst>
                <a:gd name="T0" fmla="*/ 1 w 7990"/>
                <a:gd name="T1" fmla="*/ 1657 h 1657"/>
                <a:gd name="T2" fmla="*/ 1 w 7990"/>
                <a:gd name="T3" fmla="*/ 1657 h 1657"/>
                <a:gd name="T4" fmla="*/ 415 w 7990"/>
                <a:gd name="T5" fmla="*/ 1291 h 1657"/>
                <a:gd name="T6" fmla="*/ 853 w 7990"/>
                <a:gd name="T7" fmla="*/ 950 h 1657"/>
                <a:gd name="T8" fmla="*/ 1340 w 7990"/>
                <a:gd name="T9" fmla="*/ 683 h 1657"/>
                <a:gd name="T10" fmla="*/ 1827 w 7990"/>
                <a:gd name="T11" fmla="*/ 439 h 1657"/>
                <a:gd name="T12" fmla="*/ 2363 w 7990"/>
                <a:gd name="T13" fmla="*/ 244 h 1657"/>
                <a:gd name="T14" fmla="*/ 2875 w 7990"/>
                <a:gd name="T15" fmla="*/ 122 h 1657"/>
                <a:gd name="T16" fmla="*/ 3435 w 7990"/>
                <a:gd name="T17" fmla="*/ 49 h 1657"/>
                <a:gd name="T18" fmla="*/ 3995 w 7990"/>
                <a:gd name="T19" fmla="*/ 1 h 1657"/>
                <a:gd name="T20" fmla="*/ 3995 w 7990"/>
                <a:gd name="T21" fmla="*/ 1 h 1657"/>
                <a:gd name="T22" fmla="*/ 4555 w 7990"/>
                <a:gd name="T23" fmla="*/ 49 h 1657"/>
                <a:gd name="T24" fmla="*/ 5115 w 7990"/>
                <a:gd name="T25" fmla="*/ 122 h 1657"/>
                <a:gd name="T26" fmla="*/ 5627 w 7990"/>
                <a:gd name="T27" fmla="*/ 244 h 1657"/>
                <a:gd name="T28" fmla="*/ 6163 w 7990"/>
                <a:gd name="T29" fmla="*/ 439 h 1657"/>
                <a:gd name="T30" fmla="*/ 6650 w 7990"/>
                <a:gd name="T31" fmla="*/ 683 h 1657"/>
                <a:gd name="T32" fmla="*/ 7137 w 7990"/>
                <a:gd name="T33" fmla="*/ 950 h 1657"/>
                <a:gd name="T34" fmla="*/ 7575 w 7990"/>
                <a:gd name="T35" fmla="*/ 1291 h 1657"/>
                <a:gd name="T36" fmla="*/ 7989 w 7990"/>
                <a:gd name="T37" fmla="*/ 1657 h 1657"/>
                <a:gd name="T38" fmla="*/ 0 w 7990"/>
                <a:gd name="T39" fmla="*/ 0 h 1657"/>
                <a:gd name="T40" fmla="*/ 7990 w 7990"/>
                <a:gd name="T41" fmla="*/ 1657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19460" name="Shape 200"/>
          <p:cNvSpPr>
            <a:spLocks noChangeArrowheads="1"/>
          </p:cNvSpPr>
          <p:nvPr/>
        </p:nvSpPr>
        <p:spPr bwMode="auto">
          <a:xfrm>
            <a:off x="969963" y="2362201"/>
            <a:ext cx="2732087" cy="1134533"/>
          </a:xfrm>
          <a:prstGeom prst="homePlate">
            <a:avLst>
              <a:gd name="adj" fmla="val 30092"/>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a:solidFill>
                  <a:srgbClr val="FFFFFF"/>
                </a:solidFill>
                <a:latin typeface="Rockwell" charset="0"/>
                <a:ea typeface="Nixie One" charset="0"/>
                <a:sym typeface="Nixie One" charset="0"/>
              </a:rPr>
              <a:t>Chronic absence in kindergarten</a:t>
            </a:r>
          </a:p>
        </p:txBody>
      </p:sp>
      <p:sp>
        <p:nvSpPr>
          <p:cNvPr id="19461" name="Shape 201"/>
          <p:cNvSpPr>
            <a:spLocks noChangeArrowheads="1"/>
          </p:cNvSpPr>
          <p:nvPr/>
        </p:nvSpPr>
        <p:spPr bwMode="auto">
          <a:xfrm>
            <a:off x="3216276" y="2362201"/>
            <a:ext cx="2784475" cy="1134533"/>
          </a:xfrm>
          <a:prstGeom prst="chevron">
            <a:avLst>
              <a:gd name="adj" fmla="val 2981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a:solidFill>
                  <a:srgbClr val="FFFFFF"/>
                </a:solidFill>
                <a:latin typeface="Rockwell" charset="0"/>
                <a:ea typeface="Nixie One" charset="0"/>
                <a:sym typeface="Nixie One" charset="0"/>
              </a:rPr>
              <a:t>Lower levels of </a:t>
            </a:r>
          </a:p>
          <a:p>
            <a:pPr algn="ctr"/>
            <a:r>
              <a:rPr lang="en-US" b="1">
                <a:solidFill>
                  <a:srgbClr val="FFFFFF"/>
                </a:solidFill>
                <a:latin typeface="Rockwell" charset="0"/>
                <a:ea typeface="Nixie One" charset="0"/>
                <a:sym typeface="Nixie One" charset="0"/>
              </a:rPr>
              <a:t>literacy in first grade</a:t>
            </a:r>
          </a:p>
        </p:txBody>
      </p:sp>
      <p:sp>
        <p:nvSpPr>
          <p:cNvPr id="19462" name="Shape 202"/>
          <p:cNvSpPr>
            <a:spLocks noChangeArrowheads="1"/>
          </p:cNvSpPr>
          <p:nvPr/>
        </p:nvSpPr>
        <p:spPr bwMode="auto">
          <a:xfrm>
            <a:off x="5634039" y="2362201"/>
            <a:ext cx="2784475" cy="1134534"/>
          </a:xfrm>
          <a:prstGeom prst="chevron">
            <a:avLst>
              <a:gd name="adj" fmla="val 2981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dirty="0">
                <a:solidFill>
                  <a:srgbClr val="FFFFFF"/>
                </a:solidFill>
                <a:latin typeface="Rockwell" charset="0"/>
                <a:ea typeface="Nixie One" charset="0"/>
                <a:sym typeface="Nixie One" charset="0"/>
              </a:rPr>
              <a:t>Lower achievement as far out as fifth grade</a:t>
            </a:r>
          </a:p>
        </p:txBody>
      </p:sp>
    </p:spTree>
    <p:extLst>
      <p:ext uri="{BB962C8B-B14F-4D97-AF65-F5344CB8AC3E}">
        <p14:creationId xmlns:p14="http://schemas.microsoft.com/office/powerpoint/2010/main" val="331216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5980448"/>
              </p:ext>
            </p:extLst>
          </p:nvPr>
        </p:nvGraphicFramePr>
        <p:xfrm>
          <a:off x="457200" y="2438400"/>
          <a:ext cx="8458199" cy="4049352"/>
        </p:xfrm>
        <a:graphic>
          <a:graphicData uri="http://schemas.openxmlformats.org/drawingml/2006/table">
            <a:tbl>
              <a:tblPr firstRow="1" firstCol="1" bandRow="1">
                <a:tableStyleId>{F5AB1C69-6EDB-4FF4-983F-18BD219EF322}</a:tableStyleId>
              </a:tblPr>
              <a:tblGrid>
                <a:gridCol w="1335743">
                  <a:extLst>
                    <a:ext uri="{9D8B030D-6E8A-4147-A177-3AD203B41FA5}">
                      <a16:colId xmlns="" xmlns:a16="http://schemas.microsoft.com/office/drawing/2014/main" val="2588224443"/>
                    </a:ext>
                  </a:extLst>
                </a:gridCol>
                <a:gridCol w="2340454">
                  <a:extLst>
                    <a:ext uri="{9D8B030D-6E8A-4147-A177-3AD203B41FA5}">
                      <a16:colId xmlns="" xmlns:a16="http://schemas.microsoft.com/office/drawing/2014/main" val="1845899288"/>
                    </a:ext>
                  </a:extLst>
                </a:gridCol>
                <a:gridCol w="2667451">
                  <a:extLst>
                    <a:ext uri="{9D8B030D-6E8A-4147-A177-3AD203B41FA5}">
                      <a16:colId xmlns="" xmlns:a16="http://schemas.microsoft.com/office/drawing/2014/main" val="888393164"/>
                    </a:ext>
                  </a:extLst>
                </a:gridCol>
                <a:gridCol w="2114551">
                  <a:extLst>
                    <a:ext uri="{9D8B030D-6E8A-4147-A177-3AD203B41FA5}">
                      <a16:colId xmlns="" xmlns:a16="http://schemas.microsoft.com/office/drawing/2014/main" val="1540521046"/>
                    </a:ext>
                  </a:extLst>
                </a:gridCol>
              </a:tblGrid>
              <a:tr h="524374">
                <a:tc>
                  <a:txBody>
                    <a:bodyPr/>
                    <a:lstStyle/>
                    <a:p>
                      <a:endParaRPr lang="en-US" dirty="0">
                        <a:latin typeface="Gill Sans"/>
                      </a:endParaRPr>
                    </a:p>
                  </a:txBody>
                  <a:tcPr>
                    <a:solidFill>
                      <a:schemeClr val="bg2"/>
                    </a:solidFill>
                  </a:tcPr>
                </a:tc>
                <a:tc>
                  <a:txBody>
                    <a:bodyPr/>
                    <a:lstStyle/>
                    <a:p>
                      <a:r>
                        <a:rPr lang="en-US" dirty="0">
                          <a:latin typeface="Gill Sans"/>
                        </a:rPr>
                        <a:t>School District</a:t>
                      </a:r>
                    </a:p>
                  </a:txBody>
                  <a:tcPr>
                    <a:solidFill>
                      <a:schemeClr val="bg2"/>
                    </a:solidFill>
                  </a:tcPr>
                </a:tc>
                <a:tc>
                  <a:txBody>
                    <a:bodyPr/>
                    <a:lstStyle/>
                    <a:p>
                      <a:r>
                        <a:rPr lang="en-US" dirty="0">
                          <a:latin typeface="Gill Sans"/>
                        </a:rPr>
                        <a:t>State Department</a:t>
                      </a:r>
                      <a:r>
                        <a:rPr lang="en-US" baseline="0" dirty="0">
                          <a:latin typeface="Gill Sans"/>
                        </a:rPr>
                        <a:t> of Education</a:t>
                      </a:r>
                      <a:endParaRPr lang="en-US" dirty="0">
                        <a:latin typeface="Gill Sans"/>
                      </a:endParaRPr>
                    </a:p>
                  </a:txBody>
                  <a:tcPr>
                    <a:solidFill>
                      <a:schemeClr val="bg2"/>
                    </a:solidFill>
                  </a:tcPr>
                </a:tc>
                <a:tc>
                  <a:txBody>
                    <a:bodyPr/>
                    <a:lstStyle/>
                    <a:p>
                      <a:r>
                        <a:rPr lang="en-US" dirty="0">
                          <a:latin typeface="Gill Sans"/>
                        </a:rPr>
                        <a:t>Federal Office of Civil Rights</a:t>
                      </a:r>
                    </a:p>
                  </a:txBody>
                  <a:tcPr>
                    <a:solidFill>
                      <a:schemeClr val="bg2"/>
                    </a:solidFill>
                  </a:tcPr>
                </a:tc>
                <a:extLst>
                  <a:ext uri="{0D108BD9-81ED-4DB2-BD59-A6C34878D82A}">
                    <a16:rowId xmlns="" xmlns:a16="http://schemas.microsoft.com/office/drawing/2014/main" val="1674230237"/>
                  </a:ext>
                </a:extLst>
              </a:tr>
              <a:tr h="1142538">
                <a:tc>
                  <a:txBody>
                    <a:bodyPr/>
                    <a:lstStyle/>
                    <a:p>
                      <a:r>
                        <a:rPr lang="en-US" sz="1600" dirty="0">
                          <a:latin typeface="Gill Sans"/>
                        </a:rPr>
                        <a:t>Is</a:t>
                      </a:r>
                      <a:r>
                        <a:rPr lang="en-US" sz="1600" baseline="0" dirty="0">
                          <a:latin typeface="Gill Sans"/>
                        </a:rPr>
                        <a:t> attendance data collected?</a:t>
                      </a:r>
                      <a:endParaRPr lang="en-US" sz="1600" dirty="0">
                        <a:latin typeface="Gill Sans"/>
                      </a:endParaRPr>
                    </a:p>
                  </a:txBody>
                  <a:tcPr>
                    <a:solidFill>
                      <a:schemeClr val="accent3">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schemeClr>
                          </a:solidFill>
                          <a:latin typeface="Gill Sans"/>
                        </a:rPr>
                        <a:t>Districts typically collect attendance data daily in their student information system.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schemeClr>
                          </a:solidFill>
                          <a:latin typeface="Gill Sans"/>
                        </a:rPr>
                        <a:t>Most states collect attendance by student at least annually in their longitudinal</a:t>
                      </a:r>
                      <a:r>
                        <a:rPr lang="en-US" baseline="0" dirty="0">
                          <a:solidFill>
                            <a:schemeClr val="tx1">
                              <a:lumMod val="75000"/>
                            </a:schemeClr>
                          </a:solidFill>
                          <a:latin typeface="Gill Sans"/>
                        </a:rPr>
                        <a:t> student data base</a:t>
                      </a:r>
                      <a:r>
                        <a:rPr lang="en-US" dirty="0">
                          <a:solidFill>
                            <a:schemeClr val="tx1">
                              <a:lumMod val="75000"/>
                            </a:schemeClr>
                          </a:solidFill>
                          <a:latin typeface="Gill Sans"/>
                        </a:rPr>
                        <a:t>.</a:t>
                      </a:r>
                    </a:p>
                    <a:p>
                      <a:endParaRPr lang="en-US" dirty="0">
                        <a:solidFill>
                          <a:schemeClr val="tx1">
                            <a:lumMod val="75000"/>
                          </a:schemeClr>
                        </a:solidFill>
                        <a:latin typeface="Gill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schemeClr>
                          </a:solidFill>
                          <a:latin typeface="Gill Sans"/>
                        </a:rPr>
                        <a:t>OCR began collecting data on # of students missing 15 days in 2013-14.  </a:t>
                      </a:r>
                    </a:p>
                  </a:txBody>
                  <a:tcPr/>
                </a:tc>
                <a:extLst>
                  <a:ext uri="{0D108BD9-81ED-4DB2-BD59-A6C34878D82A}">
                    <a16:rowId xmlns="" xmlns:a16="http://schemas.microsoft.com/office/drawing/2014/main" val="507885943"/>
                  </a:ext>
                </a:extLst>
              </a:tr>
              <a:tr h="1353005">
                <a:tc>
                  <a:txBody>
                    <a:bodyPr/>
                    <a:lstStyle/>
                    <a:p>
                      <a:r>
                        <a:rPr lang="en-US" sz="1600" dirty="0">
                          <a:latin typeface="Gill Sans"/>
                        </a:rPr>
                        <a:t>Are chronic absence reports available? </a:t>
                      </a:r>
                    </a:p>
                  </a:txBody>
                  <a:tcPr>
                    <a:solidFill>
                      <a:schemeClr val="accent3">
                        <a:lumMod val="75000"/>
                      </a:schemeClr>
                    </a:solidFill>
                  </a:tcPr>
                </a:tc>
                <a:tc>
                  <a:txBody>
                    <a:bodyPr/>
                    <a:lstStyle/>
                    <a:p>
                      <a:pPr lvl="0"/>
                      <a:r>
                        <a:rPr lang="en-US" dirty="0">
                          <a:solidFill>
                            <a:schemeClr val="tx1">
                              <a:lumMod val="75000"/>
                            </a:schemeClr>
                          </a:solidFill>
                          <a:latin typeface="Gill Sans"/>
                        </a:rPr>
                        <a:t>Growing # calculate chronic absence rates, ideally by school grade, sub-population.  Under ESSA,</a:t>
                      </a:r>
                      <a:r>
                        <a:rPr lang="en-US" baseline="0" dirty="0">
                          <a:solidFill>
                            <a:schemeClr val="tx1">
                              <a:lumMod val="75000"/>
                            </a:schemeClr>
                          </a:solidFill>
                          <a:latin typeface="Gill Sans"/>
                        </a:rPr>
                        <a:t> districts will be required to report.</a:t>
                      </a:r>
                      <a:endParaRPr lang="en-US" dirty="0">
                        <a:solidFill>
                          <a:schemeClr val="tx1">
                            <a:lumMod val="75000"/>
                          </a:schemeClr>
                        </a:solidFill>
                        <a:latin typeface="Gill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schemeClr>
                          </a:solidFill>
                          <a:latin typeface="Gill Sans"/>
                        </a:rPr>
                        <a:t>Some calculate &amp; publish</a:t>
                      </a:r>
                      <a:br>
                        <a:rPr lang="en-US" dirty="0">
                          <a:solidFill>
                            <a:schemeClr val="tx1">
                              <a:lumMod val="75000"/>
                            </a:schemeClr>
                          </a:solidFill>
                          <a:latin typeface="Gill Sans"/>
                        </a:rPr>
                      </a:br>
                      <a:r>
                        <a:rPr lang="en-US" dirty="0">
                          <a:solidFill>
                            <a:schemeClr val="tx1">
                              <a:lumMod val="75000"/>
                            </a:schemeClr>
                          </a:solidFill>
                          <a:latin typeface="Gill Sans"/>
                        </a:rPr>
                        <a:t>on-line chronic absence rates (level</a:t>
                      </a:r>
                      <a:r>
                        <a:rPr lang="en-US" baseline="0" dirty="0">
                          <a:solidFill>
                            <a:schemeClr val="tx1">
                              <a:lumMod val="75000"/>
                            </a:schemeClr>
                          </a:solidFill>
                          <a:latin typeface="Gill Sans"/>
                        </a:rPr>
                        <a:t> </a:t>
                      </a:r>
                      <a:r>
                        <a:rPr lang="en-US" dirty="0">
                          <a:solidFill>
                            <a:schemeClr val="tx1">
                              <a:lumMod val="75000"/>
                            </a:schemeClr>
                          </a:solidFill>
                          <a:latin typeface="Gill Sans"/>
                        </a:rPr>
                        <a:t>of detail varies).</a:t>
                      </a:r>
                    </a:p>
                    <a:p>
                      <a:endParaRPr lang="en-US" dirty="0">
                        <a:solidFill>
                          <a:schemeClr val="tx1">
                            <a:lumMod val="75000"/>
                          </a:schemeClr>
                        </a:solidFill>
                        <a:latin typeface="Gill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schemeClr>
                          </a:solidFill>
                          <a:latin typeface="Gill Sans"/>
                        </a:rPr>
                        <a:t>Will release chronic absence by school, district, state and sub-group in June/July 2016.</a:t>
                      </a:r>
                    </a:p>
                    <a:p>
                      <a:endParaRPr lang="en-US" dirty="0">
                        <a:solidFill>
                          <a:schemeClr val="tx1">
                            <a:lumMod val="75000"/>
                          </a:schemeClr>
                        </a:solidFill>
                        <a:latin typeface="Gill Sans"/>
                      </a:endParaRPr>
                    </a:p>
                  </a:txBody>
                  <a:tcPr/>
                </a:tc>
                <a:extLst>
                  <a:ext uri="{0D108BD9-81ED-4DB2-BD59-A6C34878D82A}">
                    <a16:rowId xmlns="" xmlns:a16="http://schemas.microsoft.com/office/drawing/2014/main" val="1540990325"/>
                  </a:ext>
                </a:extLst>
              </a:tr>
              <a:tr h="1029435">
                <a:tc>
                  <a:txBody>
                    <a:bodyPr/>
                    <a:lstStyle/>
                    <a:p>
                      <a:r>
                        <a:rPr lang="en-US" sz="1800" dirty="0">
                          <a:latin typeface="Gill Sans"/>
                        </a:rPr>
                        <a:t>How</a:t>
                      </a:r>
                      <a:r>
                        <a:rPr lang="en-US" sz="1800" baseline="0" dirty="0">
                          <a:latin typeface="Gill Sans"/>
                        </a:rPr>
                        <a:t> can it be used? </a:t>
                      </a:r>
                      <a:endParaRPr lang="en-US" sz="1800" dirty="0">
                        <a:latin typeface="Gill Sans"/>
                      </a:endParaRPr>
                    </a:p>
                  </a:txBody>
                  <a:tcPr>
                    <a:solidFill>
                      <a:schemeClr val="accent3">
                        <a:lumMod val="75000"/>
                      </a:schemeClr>
                    </a:solidFill>
                  </a:tcPr>
                </a:tc>
                <a:tc>
                  <a:txBody>
                    <a:bodyPr/>
                    <a:lstStyle/>
                    <a:p>
                      <a:r>
                        <a:rPr lang="en-US" b="1" dirty="0">
                          <a:latin typeface="Gill Sans"/>
                        </a:rPr>
                        <a:t>To create real-time</a:t>
                      </a:r>
                      <a:r>
                        <a:rPr lang="en-US" b="1" baseline="0" dirty="0">
                          <a:latin typeface="Gill Sans"/>
                        </a:rPr>
                        <a:t> early warning systems and identify points of intervention. </a:t>
                      </a:r>
                      <a:endParaRPr lang="en-US" b="1" dirty="0">
                        <a:latin typeface="Gill Sans"/>
                      </a:endParaRPr>
                    </a:p>
                  </a:txBody>
                  <a:tcPr/>
                </a:tc>
                <a:tc>
                  <a:txBody>
                    <a:bodyPr/>
                    <a:lstStyle/>
                    <a:p>
                      <a:r>
                        <a:rPr lang="en-US" b="1" baseline="0" dirty="0">
                          <a:latin typeface="Gill Sans"/>
                        </a:rPr>
                        <a:t>To create accountability for addressing chronic absence to improve achievement </a:t>
                      </a:r>
                      <a:endParaRPr lang="en-US" b="1" dirty="0">
                        <a:latin typeface="Gill Sans"/>
                      </a:endParaRPr>
                    </a:p>
                  </a:txBody>
                  <a:tcPr/>
                </a:tc>
                <a:tc>
                  <a:txBody>
                    <a:bodyPr/>
                    <a:lstStyle/>
                    <a:p>
                      <a:r>
                        <a:rPr lang="en-US" b="1" dirty="0">
                          <a:latin typeface="Gill Sans"/>
                        </a:rPr>
                        <a:t>To</a:t>
                      </a:r>
                      <a:r>
                        <a:rPr lang="en-US" b="1" baseline="0" dirty="0">
                          <a:latin typeface="Gill Sans"/>
                        </a:rPr>
                        <a:t> assess if there is an unequal opportunity to learn.</a:t>
                      </a:r>
                      <a:endParaRPr lang="en-US" b="1" dirty="0">
                        <a:latin typeface="Gill Sans"/>
                      </a:endParaRPr>
                    </a:p>
                  </a:txBody>
                  <a:tcPr/>
                </a:tc>
                <a:extLst>
                  <a:ext uri="{0D108BD9-81ED-4DB2-BD59-A6C34878D82A}">
                    <a16:rowId xmlns="" xmlns:a16="http://schemas.microsoft.com/office/drawing/2014/main" val="432234314"/>
                  </a:ext>
                </a:extLst>
              </a:tr>
            </a:tbl>
          </a:graphicData>
        </a:graphic>
      </p:graphicFrame>
      <p:sp>
        <p:nvSpPr>
          <p:cNvPr id="3" name="Title 2"/>
          <p:cNvSpPr>
            <a:spLocks noGrp="1"/>
          </p:cNvSpPr>
          <p:nvPr>
            <p:ph type="title"/>
          </p:nvPr>
        </p:nvSpPr>
        <p:spPr/>
        <p:txBody>
          <a:bodyPr/>
          <a:lstStyle/>
          <a:p>
            <a:r>
              <a:rPr lang="en-US" dirty="0"/>
              <a:t>What type of  data exists? </a:t>
            </a:r>
          </a:p>
        </p:txBody>
      </p:sp>
      <p:grpSp>
        <p:nvGrpSpPr>
          <p:cNvPr id="6" name="Shape 454"/>
          <p:cNvGrpSpPr/>
          <p:nvPr/>
        </p:nvGrpSpPr>
        <p:grpSpPr>
          <a:xfrm>
            <a:off x="281354" y="1202633"/>
            <a:ext cx="398585" cy="246184"/>
            <a:chOff x="4604550" y="3714775"/>
            <a:chExt cx="439625" cy="319075"/>
          </a:xfrm>
        </p:grpSpPr>
        <p:sp>
          <p:nvSpPr>
            <p:cNvPr id="7" name="Shape 455"/>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456"/>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7" name="Rounded Rectangular Callout 16"/>
          <p:cNvSpPr/>
          <p:nvPr/>
        </p:nvSpPr>
        <p:spPr>
          <a:xfrm>
            <a:off x="4724401" y="152400"/>
            <a:ext cx="4190998" cy="1981199"/>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Rockwell" panose="02060603020205020403" pitchFamily="18" charset="0"/>
              </a:rPr>
              <a:t>Chronic absence affects an estimated 1 out of 10 students nationwide and more than 1 out of 3 in some communities.  Vulnerable, low-income communities often have higher levels in the early grades.</a:t>
            </a:r>
          </a:p>
        </p:txBody>
      </p:sp>
    </p:spTree>
    <p:extLst>
      <p:ext uri="{BB962C8B-B14F-4D97-AF65-F5344CB8AC3E}">
        <p14:creationId xmlns:p14="http://schemas.microsoft.com/office/powerpoint/2010/main" val="344320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588" y="1202265"/>
            <a:ext cx="7605712" cy="1545167"/>
          </a:xfrm>
        </p:spPr>
        <p:txBody>
          <a:bodyPr/>
          <a:lstStyle/>
          <a:p>
            <a:pPr algn="ctr" eaLnBrk="1" fontAlgn="auto" hangingPunct="1">
              <a:spcAft>
                <a:spcPts val="0"/>
              </a:spcAft>
              <a:buClr>
                <a:srgbClr val="FFFFFF"/>
              </a:buClr>
              <a:buFont typeface="Roboto Slab"/>
              <a:buNone/>
              <a:defRPr/>
            </a:pPr>
            <a:r>
              <a:rPr lang="en-US" b="1" dirty="0">
                <a:ea typeface="Roboto Slab"/>
                <a:sym typeface="Roboto Slab"/>
              </a:rPr>
              <a:t>How Can We Address Chronic Absence?</a:t>
            </a:r>
          </a:p>
        </p:txBody>
      </p:sp>
      <p:pic>
        <p:nvPicPr>
          <p:cNvPr id="225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4746" y="3310467"/>
            <a:ext cx="4359927" cy="20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29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6" y="673767"/>
            <a:ext cx="3208799" cy="1371600"/>
          </a:xfrm>
        </p:spPr>
        <p:txBody>
          <a:bodyPr/>
          <a:lstStyle/>
          <a:p>
            <a:r>
              <a:rPr lang="en-US" dirty="0"/>
              <a:t>Unpack contributing factors to chronic absence </a:t>
            </a:r>
          </a:p>
        </p:txBody>
      </p:sp>
      <p:graphicFrame>
        <p:nvGraphicFramePr>
          <p:cNvPr id="4" name="Diagram 3"/>
          <p:cNvGraphicFramePr/>
          <p:nvPr>
            <p:extLst/>
          </p:nvPr>
        </p:nvGraphicFramePr>
        <p:xfrm>
          <a:off x="382588" y="2222501"/>
          <a:ext cx="8545785" cy="441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hape 481"/>
          <p:cNvSpPr/>
          <p:nvPr/>
        </p:nvSpPr>
        <p:spPr>
          <a:xfrm>
            <a:off x="382587" y="1169718"/>
            <a:ext cx="464079" cy="464108"/>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TextBox 4"/>
          <p:cNvSpPr txBox="1"/>
          <p:nvPr/>
        </p:nvSpPr>
        <p:spPr>
          <a:xfrm flipV="1">
            <a:off x="3657600" y="3937958"/>
            <a:ext cx="1219200" cy="369332"/>
          </a:xfrm>
          <a:prstGeom prst="rect">
            <a:avLst/>
          </a:prstGeom>
          <a:noFill/>
        </p:spPr>
        <p:txBody>
          <a:bodyPr wrap="square" rtlCol="0">
            <a:spAutoFit/>
          </a:bodyPr>
          <a:lstStyle/>
          <a:p>
            <a:endParaRPr lang="en-US" sz="1800" kern="1200" dirty="0">
              <a:solidFill>
                <a:schemeClr val="tx1"/>
              </a:solidFill>
              <a:latin typeface="+mn-lt"/>
              <a:ea typeface="+mn-ea"/>
              <a:cs typeface="+mn-cs"/>
            </a:endParaRPr>
          </a:p>
        </p:txBody>
      </p:sp>
      <p:sp>
        <p:nvSpPr>
          <p:cNvPr id="6" name="TextBox 5"/>
          <p:cNvSpPr txBox="1"/>
          <p:nvPr/>
        </p:nvSpPr>
        <p:spPr>
          <a:xfrm flipV="1">
            <a:off x="3810000" y="4090358"/>
            <a:ext cx="1219200" cy="369332"/>
          </a:xfrm>
          <a:prstGeom prst="rect">
            <a:avLst/>
          </a:prstGeom>
          <a:noFill/>
        </p:spPr>
        <p:txBody>
          <a:bodyPr wrap="square" rtlCol="0">
            <a:spAutoFit/>
          </a:bodyPr>
          <a:lstStyle/>
          <a:p>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4132789138"/>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HSC">
  <a:themeElements>
    <a:clrScheme name="Custom 2">
      <a:dk1>
        <a:srgbClr val="595959"/>
      </a:dk1>
      <a:lt1>
        <a:srgbClr val="49A942"/>
      </a:lt1>
      <a:dk2>
        <a:srgbClr val="595959"/>
      </a:dk2>
      <a:lt2>
        <a:srgbClr val="49A942"/>
      </a:lt2>
      <a:accent1>
        <a:srgbClr val="49A942"/>
      </a:accent1>
      <a:accent2>
        <a:srgbClr val="F0F1D9"/>
      </a:accent2>
      <a:accent3>
        <a:srgbClr val="92D050"/>
      </a:accent3>
      <a:accent4>
        <a:srgbClr val="49A942"/>
      </a:accent4>
      <a:accent5>
        <a:srgbClr val="49A942"/>
      </a:accent5>
      <a:accent6>
        <a:srgbClr val="49A942"/>
      </a:accent6>
      <a:hlink>
        <a:srgbClr val="49A942"/>
      </a:hlink>
      <a:folHlink>
        <a:srgbClr val="595959"/>
      </a:folHlink>
    </a:clrScheme>
    <a:fontScheme name="Helvetica Neue">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PowerPoint Templat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owerPoint 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28575" cap="flat" cmpd="sng" algn="ctr">
          <a:noFill/>
          <a:prstDash val="solid"/>
          <a:round/>
          <a:headEnd type="none" w="med" len="med"/>
          <a:tailEnd type="none" w="med" len="med"/>
        </a:ln>
        <a:effectLst/>
      </a:spPr>
      <a:bodyPr vert="horz" wrap="square" lIns="72000" tIns="0" rIns="72000" bIns="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PowerPoint Template 1">
        <a:dk1>
          <a:srgbClr val="5B5C5E"/>
        </a:dk1>
        <a:lt1>
          <a:srgbClr val="FFFFFF"/>
        </a:lt1>
        <a:dk2>
          <a:srgbClr val="61116A"/>
        </a:dk2>
        <a:lt2>
          <a:srgbClr val="C9C7C5"/>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
      <a:clrScheme name="PowerPoint Template 2">
        <a:dk1>
          <a:srgbClr val="5B5C5E"/>
        </a:dk1>
        <a:lt1>
          <a:srgbClr val="FFFFFF"/>
        </a:lt1>
        <a:dk2>
          <a:srgbClr val="61116A"/>
        </a:dk2>
        <a:lt2>
          <a:srgbClr val="B2B2B2"/>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PowerPoint Templat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owerPoint 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28575" cap="flat" cmpd="sng" algn="ctr">
          <a:noFill/>
          <a:prstDash val="solid"/>
          <a:round/>
          <a:headEnd type="none" w="med" len="med"/>
          <a:tailEnd type="none" w="med" len="med"/>
        </a:ln>
        <a:effectLst/>
      </a:spPr>
      <a:bodyPr vert="horz" wrap="square" lIns="72000" tIns="0" rIns="72000" bIns="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PowerPoint Template 1">
        <a:dk1>
          <a:srgbClr val="5B5C5E"/>
        </a:dk1>
        <a:lt1>
          <a:srgbClr val="FFFFFF"/>
        </a:lt1>
        <a:dk2>
          <a:srgbClr val="61116A"/>
        </a:dk2>
        <a:lt2>
          <a:srgbClr val="C9C7C5"/>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
      <a:clrScheme name="PowerPoint Template 2">
        <a:dk1>
          <a:srgbClr val="5B5C5E"/>
        </a:dk1>
        <a:lt1>
          <a:srgbClr val="FFFFFF"/>
        </a:lt1>
        <a:dk2>
          <a:srgbClr val="61116A"/>
        </a:dk2>
        <a:lt2>
          <a:srgbClr val="B2B2B2"/>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PowerPoint Templat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owerPoint 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28575" cap="flat" cmpd="sng" algn="ctr">
          <a:noFill/>
          <a:prstDash val="solid"/>
          <a:round/>
          <a:headEnd type="none" w="med" len="med"/>
          <a:tailEnd type="none" w="med" len="med"/>
        </a:ln>
        <a:effectLst/>
      </a:spPr>
      <a:bodyPr vert="horz" wrap="square" lIns="72000" tIns="0" rIns="72000" bIns="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PowerPoint Template 1">
        <a:dk1>
          <a:srgbClr val="5B5C5E"/>
        </a:dk1>
        <a:lt1>
          <a:srgbClr val="FFFFFF"/>
        </a:lt1>
        <a:dk2>
          <a:srgbClr val="61116A"/>
        </a:dk2>
        <a:lt2>
          <a:srgbClr val="C9C7C5"/>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
      <a:clrScheme name="PowerPoint Template 2">
        <a:dk1>
          <a:srgbClr val="5B5C5E"/>
        </a:dk1>
        <a:lt1>
          <a:srgbClr val="FFFFFF"/>
        </a:lt1>
        <a:dk2>
          <a:srgbClr val="61116A"/>
        </a:dk2>
        <a:lt2>
          <a:srgbClr val="B2B2B2"/>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3991</TotalTime>
  <Words>1280</Words>
  <Application>Microsoft Macintosh PowerPoint</Application>
  <PresentationFormat>On-screen Show (4:3)</PresentationFormat>
  <Paragraphs>141</Paragraphs>
  <Slides>14</Slides>
  <Notes>5</Notes>
  <HiddenSlides>0</HiddenSlides>
  <MMClips>0</MMClips>
  <ScaleCrop>false</ScaleCrop>
  <HeadingPairs>
    <vt:vector size="4" baseType="variant">
      <vt:variant>
        <vt:lpstr>Theme</vt:lpstr>
      </vt:variant>
      <vt:variant>
        <vt:i4>7</vt:i4>
      </vt:variant>
      <vt:variant>
        <vt:lpstr>Slide Titles</vt:lpstr>
      </vt:variant>
      <vt:variant>
        <vt:i4>14</vt:i4>
      </vt:variant>
    </vt:vector>
  </HeadingPairs>
  <TitlesOfParts>
    <vt:vector size="21" baseType="lpstr">
      <vt:lpstr>HSC</vt:lpstr>
      <vt:lpstr>6_PowerPoint Template</vt:lpstr>
      <vt:lpstr>8_PowerPoint Template</vt:lpstr>
      <vt:lpstr>9_PowerPoint Template</vt:lpstr>
      <vt:lpstr>AW PP</vt:lpstr>
      <vt:lpstr>1_AW PP</vt:lpstr>
      <vt:lpstr>Apothecary</vt:lpstr>
      <vt:lpstr>Reducing Chronic Absence </vt:lpstr>
      <vt:lpstr>Multiple Measures of Attendance</vt:lpstr>
      <vt:lpstr>Paradigm Shift</vt:lpstr>
      <vt:lpstr>Why Does Attendance Matter?</vt:lpstr>
      <vt:lpstr>Improving Attendance Matters Because it Reflects:</vt:lpstr>
      <vt:lpstr>Chronic Early Absence Connected to Poor Long- Term Academic Outcomes</vt:lpstr>
      <vt:lpstr>What type of  data exists? </vt:lpstr>
      <vt:lpstr>How Can We Address Chronic Absence?</vt:lpstr>
      <vt:lpstr>Unpack contributing factors to chronic absence </vt:lpstr>
      <vt:lpstr>Invest in Prevention and Early Intervention </vt:lpstr>
      <vt:lpstr>Take a Data Driven Systemic Approach </vt:lpstr>
      <vt:lpstr>PowerPoint Presentation</vt:lpstr>
      <vt:lpstr>PowerPoint Presentation</vt:lpstr>
      <vt:lpstr>Possible Reporting Ideas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Chronic Absence in the Local Control and Accountability Plan</dc:title>
  <dc:creator>Cecelia</dc:creator>
  <cp:lastModifiedBy>Catherine Cooney</cp:lastModifiedBy>
  <cp:revision>209</cp:revision>
  <cp:lastPrinted>2015-09-11T22:05:37Z</cp:lastPrinted>
  <dcterms:created xsi:type="dcterms:W3CDTF">2014-11-03T20:42:35Z</dcterms:created>
  <dcterms:modified xsi:type="dcterms:W3CDTF">2016-05-10T01:31:37Z</dcterms:modified>
</cp:coreProperties>
</file>